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62" r:id="rId5"/>
    <p:sldId id="259" r:id="rId6"/>
    <p:sldId id="260" r:id="rId7"/>
    <p:sldId id="261" r:id="rId8"/>
    <p:sldId id="263" r:id="rId9"/>
    <p:sldId id="276" r:id="rId10"/>
    <p:sldId id="265" r:id="rId11"/>
    <p:sldId id="266" r:id="rId12"/>
    <p:sldId id="267" r:id="rId13"/>
    <p:sldId id="264" r:id="rId14"/>
    <p:sldId id="271" r:id="rId15"/>
    <p:sldId id="268" r:id="rId16"/>
    <p:sldId id="269" r:id="rId17"/>
    <p:sldId id="270" r:id="rId18"/>
    <p:sldId id="272" r:id="rId19"/>
    <p:sldId id="273" r:id="rId20"/>
    <p:sldId id="277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5CF3C3-DA58-4395-88DB-A2CBD4ABE33B}" v="115" dt="2020-12-21T05:35:01.6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 Modan" userId="e65c6e087522b4f5" providerId="LiveId" clId="{320BF08B-9C2A-4BA1-992E-A30F0FE9EB84}"/>
    <pc:docChg chg="undo custSel modSld">
      <pc:chgData name="Amir Modan" userId="e65c6e087522b4f5" providerId="LiveId" clId="{320BF08B-9C2A-4BA1-992E-A30F0FE9EB84}" dt="2020-11-05T04:36:09.211" v="53" actId="14100"/>
      <pc:docMkLst>
        <pc:docMk/>
      </pc:docMkLst>
      <pc:sldChg chg="addSp delSp modSp">
        <pc:chgData name="Amir Modan" userId="e65c6e087522b4f5" providerId="LiveId" clId="{320BF08B-9C2A-4BA1-992E-A30F0FE9EB84}" dt="2020-11-05T01:11:14.331" v="30" actId="1076"/>
        <pc:sldMkLst>
          <pc:docMk/>
          <pc:sldMk cId="641888714" sldId="260"/>
        </pc:sldMkLst>
        <pc:spChg chg="del">
          <ac:chgData name="Amir Modan" userId="e65c6e087522b4f5" providerId="LiveId" clId="{320BF08B-9C2A-4BA1-992E-A30F0FE9EB84}" dt="2020-11-05T01:02:25.619" v="0"/>
          <ac:spMkLst>
            <pc:docMk/>
            <pc:sldMk cId="641888714" sldId="260"/>
            <ac:spMk id="3" creationId="{16A1C0C1-B79A-49CA-8C1E-13789EC92685}"/>
          </ac:spMkLst>
        </pc:spChg>
        <pc:picChg chg="add mod">
          <ac:chgData name="Amir Modan" userId="e65c6e087522b4f5" providerId="LiveId" clId="{320BF08B-9C2A-4BA1-992E-A30F0FE9EB84}" dt="2020-11-05T01:02:31.107" v="1" actId="1076"/>
          <ac:picMkLst>
            <pc:docMk/>
            <pc:sldMk cId="641888714" sldId="260"/>
            <ac:picMk id="4" creationId="{61893518-E485-4326-99C9-59B8CE3C119A}"/>
          </ac:picMkLst>
        </pc:picChg>
        <pc:picChg chg="add mod">
          <ac:chgData name="Amir Modan" userId="e65c6e087522b4f5" providerId="LiveId" clId="{320BF08B-9C2A-4BA1-992E-A30F0FE9EB84}" dt="2020-11-05T01:11:06.559" v="28" actId="14100"/>
          <ac:picMkLst>
            <pc:docMk/>
            <pc:sldMk cId="641888714" sldId="260"/>
            <ac:picMk id="5" creationId="{CA2CEE28-76A6-4F8F-92A5-E1BA6B4B48D5}"/>
          </ac:picMkLst>
        </pc:picChg>
        <pc:picChg chg="add del mod">
          <ac:chgData name="Amir Modan" userId="e65c6e087522b4f5" providerId="LiveId" clId="{320BF08B-9C2A-4BA1-992E-A30F0FE9EB84}" dt="2020-11-05T01:08:47.781" v="11" actId="478"/>
          <ac:picMkLst>
            <pc:docMk/>
            <pc:sldMk cId="641888714" sldId="260"/>
            <ac:picMk id="6" creationId="{FD39C18E-12A7-4B88-9219-3FCB8CB2E6F9}"/>
          </ac:picMkLst>
        </pc:picChg>
        <pc:picChg chg="add mod">
          <ac:chgData name="Amir Modan" userId="e65c6e087522b4f5" providerId="LiveId" clId="{320BF08B-9C2A-4BA1-992E-A30F0FE9EB84}" dt="2020-11-05T01:11:14.331" v="30" actId="1076"/>
          <ac:picMkLst>
            <pc:docMk/>
            <pc:sldMk cId="641888714" sldId="260"/>
            <ac:picMk id="7" creationId="{639F0B0F-9549-409E-979E-4FC5D958120B}"/>
          </ac:picMkLst>
        </pc:picChg>
        <pc:picChg chg="add mod">
          <ac:chgData name="Amir Modan" userId="e65c6e087522b4f5" providerId="LiveId" clId="{320BF08B-9C2A-4BA1-992E-A30F0FE9EB84}" dt="2020-11-05T01:11:12.441" v="29" actId="1076"/>
          <ac:picMkLst>
            <pc:docMk/>
            <pc:sldMk cId="641888714" sldId="260"/>
            <ac:picMk id="8" creationId="{9A57A3AB-7171-4710-8187-A9F90FF44F1E}"/>
          </ac:picMkLst>
        </pc:picChg>
      </pc:sldChg>
      <pc:sldChg chg="addSp delSp modSp">
        <pc:chgData name="Amir Modan" userId="e65c6e087522b4f5" providerId="LiveId" clId="{320BF08B-9C2A-4BA1-992E-A30F0FE9EB84}" dt="2020-11-05T04:36:09.211" v="53" actId="14100"/>
        <pc:sldMkLst>
          <pc:docMk/>
          <pc:sldMk cId="4164063558" sldId="261"/>
        </pc:sldMkLst>
        <pc:spChg chg="del">
          <ac:chgData name="Amir Modan" userId="e65c6e087522b4f5" providerId="LiveId" clId="{320BF08B-9C2A-4BA1-992E-A30F0FE9EB84}" dt="2020-11-05T03:20:35.220" v="31"/>
          <ac:spMkLst>
            <pc:docMk/>
            <pc:sldMk cId="4164063558" sldId="261"/>
            <ac:spMk id="3" creationId="{16A1C0C1-B79A-49CA-8C1E-13789EC92685}"/>
          </ac:spMkLst>
        </pc:spChg>
        <pc:picChg chg="add mod">
          <ac:chgData name="Amir Modan" userId="e65c6e087522b4f5" providerId="LiveId" clId="{320BF08B-9C2A-4BA1-992E-A30F0FE9EB84}" dt="2020-11-05T03:20:38.780" v="32" actId="1076"/>
          <ac:picMkLst>
            <pc:docMk/>
            <pc:sldMk cId="4164063558" sldId="261"/>
            <ac:picMk id="4" creationId="{D287031E-C796-427E-83B8-F890F388D028}"/>
          </ac:picMkLst>
        </pc:picChg>
        <pc:picChg chg="add mod">
          <ac:chgData name="Amir Modan" userId="e65c6e087522b4f5" providerId="LiveId" clId="{320BF08B-9C2A-4BA1-992E-A30F0FE9EB84}" dt="2020-11-05T04:36:09.211" v="53" actId="14100"/>
          <ac:picMkLst>
            <pc:docMk/>
            <pc:sldMk cId="4164063558" sldId="261"/>
            <ac:picMk id="5" creationId="{1663C026-3CFD-4C03-9D44-E4E201BD6A86}"/>
          </ac:picMkLst>
        </pc:picChg>
        <pc:picChg chg="add del mod">
          <ac:chgData name="Amir Modan" userId="e65c6e087522b4f5" providerId="LiveId" clId="{320BF08B-9C2A-4BA1-992E-A30F0FE9EB84}" dt="2020-11-05T03:24:02.289" v="38" actId="478"/>
          <ac:picMkLst>
            <pc:docMk/>
            <pc:sldMk cId="4164063558" sldId="261"/>
            <ac:picMk id="6" creationId="{AF270437-D811-41B6-B2CC-9CECC9DFE5ED}"/>
          </ac:picMkLst>
        </pc:picChg>
        <pc:picChg chg="add mod modCrop">
          <ac:chgData name="Amir Modan" userId="e65c6e087522b4f5" providerId="LiveId" clId="{320BF08B-9C2A-4BA1-992E-A30F0FE9EB84}" dt="2020-11-05T04:03:37.459" v="52" actId="732"/>
          <ac:picMkLst>
            <pc:docMk/>
            <pc:sldMk cId="4164063558" sldId="261"/>
            <ac:picMk id="7" creationId="{6C5B45EF-EEE7-42C0-B32B-92AD4DEF6F00}"/>
          </ac:picMkLst>
        </pc:picChg>
        <pc:picChg chg="add mod">
          <ac:chgData name="Amir Modan" userId="e65c6e087522b4f5" providerId="LiveId" clId="{320BF08B-9C2A-4BA1-992E-A30F0FE9EB84}" dt="2020-11-05T03:25:54.218" v="48" actId="1076"/>
          <ac:picMkLst>
            <pc:docMk/>
            <pc:sldMk cId="4164063558" sldId="261"/>
            <ac:picMk id="8" creationId="{F616B91C-B874-4FAB-A363-F76059436D77}"/>
          </ac:picMkLst>
        </pc:picChg>
      </pc:sldChg>
    </pc:docChg>
  </pc:docChgLst>
  <pc:docChgLst>
    <pc:chgData name="Amir Modan" userId="e65c6e087522b4f5" providerId="LiveId" clId="{965CF3C3-DA58-4395-88DB-A2CBD4ABE33B}"/>
    <pc:docChg chg="undo redo custSel addSld delSld modSld sldOrd">
      <pc:chgData name="Amir Modan" userId="e65c6e087522b4f5" providerId="LiveId" clId="{965CF3C3-DA58-4395-88DB-A2CBD4ABE33B}" dt="2020-12-21T05:47:26.541" v="1410" actId="478"/>
      <pc:docMkLst>
        <pc:docMk/>
      </pc:docMkLst>
      <pc:sldChg chg="modSp mod">
        <pc:chgData name="Amir Modan" userId="e65c6e087522b4f5" providerId="LiveId" clId="{965CF3C3-DA58-4395-88DB-A2CBD4ABE33B}" dt="2020-12-17T02:43:12.524" v="957" actId="1076"/>
        <pc:sldMkLst>
          <pc:docMk/>
          <pc:sldMk cId="641888714" sldId="260"/>
        </pc:sldMkLst>
        <pc:picChg chg="mod">
          <ac:chgData name="Amir Modan" userId="e65c6e087522b4f5" providerId="LiveId" clId="{965CF3C3-DA58-4395-88DB-A2CBD4ABE33B}" dt="2020-12-17T02:43:12.524" v="957" actId="1076"/>
          <ac:picMkLst>
            <pc:docMk/>
            <pc:sldMk cId="641888714" sldId="260"/>
            <ac:picMk id="8" creationId="{9A57A3AB-7171-4710-8187-A9F90FF44F1E}"/>
          </ac:picMkLst>
        </pc:picChg>
      </pc:sldChg>
      <pc:sldChg chg="modSp mod">
        <pc:chgData name="Amir Modan" userId="e65c6e087522b4f5" providerId="LiveId" clId="{965CF3C3-DA58-4395-88DB-A2CBD4ABE33B}" dt="2020-12-17T03:34:10.694" v="1312" actId="20577"/>
        <pc:sldMkLst>
          <pc:docMk/>
          <pc:sldMk cId="3559226529" sldId="262"/>
        </pc:sldMkLst>
        <pc:spChg chg="mod">
          <ac:chgData name="Amir Modan" userId="e65c6e087522b4f5" providerId="LiveId" clId="{965CF3C3-DA58-4395-88DB-A2CBD4ABE33B}" dt="2020-12-17T03:34:10.694" v="1312" actId="20577"/>
          <ac:spMkLst>
            <pc:docMk/>
            <pc:sldMk cId="3559226529" sldId="262"/>
            <ac:spMk id="2" creationId="{FD553D61-CAD1-475F-BAA9-C10CC39117D0}"/>
          </ac:spMkLst>
        </pc:spChg>
      </pc:sldChg>
      <pc:sldChg chg="addSp delSp modSp new mod">
        <pc:chgData name="Amir Modan" userId="e65c6e087522b4f5" providerId="LiveId" clId="{965CF3C3-DA58-4395-88DB-A2CBD4ABE33B}" dt="2020-12-17T03:40:19.585" v="1324" actId="1076"/>
        <pc:sldMkLst>
          <pc:docMk/>
          <pc:sldMk cId="843463776" sldId="263"/>
        </pc:sldMkLst>
        <pc:spChg chg="mod">
          <ac:chgData name="Amir Modan" userId="e65c6e087522b4f5" providerId="LiveId" clId="{965CF3C3-DA58-4395-88DB-A2CBD4ABE33B}" dt="2020-12-16T20:54:31.317" v="13" actId="20577"/>
          <ac:spMkLst>
            <pc:docMk/>
            <pc:sldMk cId="843463776" sldId="263"/>
            <ac:spMk id="2" creationId="{AA140500-64E9-4210-904D-7F0AE36EAEFA}"/>
          </ac:spMkLst>
        </pc:spChg>
        <pc:spChg chg="del">
          <ac:chgData name="Amir Modan" userId="e65c6e087522b4f5" providerId="LiveId" clId="{965CF3C3-DA58-4395-88DB-A2CBD4ABE33B}" dt="2020-12-16T21:26:53.570" v="25"/>
          <ac:spMkLst>
            <pc:docMk/>
            <pc:sldMk cId="843463776" sldId="263"/>
            <ac:spMk id="3" creationId="{0B75E67F-67C4-493C-860E-41B17F68747E}"/>
          </ac:spMkLst>
        </pc:spChg>
        <pc:spChg chg="add del mod">
          <ac:chgData name="Amir Modan" userId="e65c6e087522b4f5" providerId="LiveId" clId="{965CF3C3-DA58-4395-88DB-A2CBD4ABE33B}" dt="2020-12-16T22:20:42.339" v="181" actId="767"/>
          <ac:spMkLst>
            <pc:docMk/>
            <pc:sldMk cId="843463776" sldId="263"/>
            <ac:spMk id="22" creationId="{F110E801-569E-468B-97B2-D252935AF26C}"/>
          </ac:spMkLst>
        </pc:spChg>
        <pc:spChg chg="add del mod">
          <ac:chgData name="Amir Modan" userId="e65c6e087522b4f5" providerId="LiveId" clId="{965CF3C3-DA58-4395-88DB-A2CBD4ABE33B}" dt="2020-12-17T01:36:20.145" v="821" actId="478"/>
          <ac:spMkLst>
            <pc:docMk/>
            <pc:sldMk cId="843463776" sldId="263"/>
            <ac:spMk id="23" creationId="{1BAC6EF3-0D1E-44A4-A3DC-654128A1D825}"/>
          </ac:spMkLst>
        </pc:spChg>
        <pc:spChg chg="add del mod">
          <ac:chgData name="Amir Modan" userId="e65c6e087522b4f5" providerId="LiveId" clId="{965CF3C3-DA58-4395-88DB-A2CBD4ABE33B}" dt="2020-12-16T23:34:12.283" v="282" actId="478"/>
          <ac:spMkLst>
            <pc:docMk/>
            <pc:sldMk cId="843463776" sldId="263"/>
            <ac:spMk id="29" creationId="{2C46EE1C-C894-486F-B105-42E40361DE9A}"/>
          </ac:spMkLst>
        </pc:spChg>
        <pc:picChg chg="add del mod">
          <ac:chgData name="Amir Modan" userId="e65c6e087522b4f5" providerId="LiveId" clId="{965CF3C3-DA58-4395-88DB-A2CBD4ABE33B}" dt="2020-12-16T23:34:02.918" v="279" actId="21"/>
          <ac:picMkLst>
            <pc:docMk/>
            <pc:sldMk cId="843463776" sldId="263"/>
            <ac:picMk id="4" creationId="{41EB2FBF-11FF-4441-B9F5-B3B7058F463D}"/>
          </ac:picMkLst>
        </pc:picChg>
        <pc:picChg chg="add del mod modCrop">
          <ac:chgData name="Amir Modan" userId="e65c6e087522b4f5" providerId="LiveId" clId="{965CF3C3-DA58-4395-88DB-A2CBD4ABE33B}" dt="2020-12-16T21:36:51.150" v="42" actId="478"/>
          <ac:picMkLst>
            <pc:docMk/>
            <pc:sldMk cId="843463776" sldId="263"/>
            <ac:picMk id="5" creationId="{30D7E87B-0A2F-475F-8CB5-F57CE3769B06}"/>
          </ac:picMkLst>
        </pc:picChg>
        <pc:picChg chg="add del mod modCrop">
          <ac:chgData name="Amir Modan" userId="e65c6e087522b4f5" providerId="LiveId" clId="{965CF3C3-DA58-4395-88DB-A2CBD4ABE33B}" dt="2020-12-16T21:36:51.786" v="43" actId="478"/>
          <ac:picMkLst>
            <pc:docMk/>
            <pc:sldMk cId="843463776" sldId="263"/>
            <ac:picMk id="6" creationId="{A04EDAB0-9F33-4EE3-9F78-AD6E5892F14A}"/>
          </ac:picMkLst>
        </pc:picChg>
        <pc:picChg chg="add del mod modCrop">
          <ac:chgData name="Amir Modan" userId="e65c6e087522b4f5" providerId="LiveId" clId="{965CF3C3-DA58-4395-88DB-A2CBD4ABE33B}" dt="2020-12-16T21:40:05.036" v="90" actId="478"/>
          <ac:picMkLst>
            <pc:docMk/>
            <pc:sldMk cId="843463776" sldId="263"/>
            <ac:picMk id="7" creationId="{47F4C7E8-1AA1-4F86-953C-2F5B95C2CDA4}"/>
          </ac:picMkLst>
        </pc:picChg>
        <pc:picChg chg="add del mod">
          <ac:chgData name="Amir Modan" userId="e65c6e087522b4f5" providerId="LiveId" clId="{965CF3C3-DA58-4395-88DB-A2CBD4ABE33B}" dt="2020-12-16T21:38:00.256" v="58" actId="478"/>
          <ac:picMkLst>
            <pc:docMk/>
            <pc:sldMk cId="843463776" sldId="263"/>
            <ac:picMk id="8" creationId="{7952D0C4-997F-4963-BCDF-B93B74CE1D08}"/>
          </ac:picMkLst>
        </pc:picChg>
        <pc:picChg chg="add del">
          <ac:chgData name="Amir Modan" userId="e65c6e087522b4f5" providerId="LiveId" clId="{965CF3C3-DA58-4395-88DB-A2CBD4ABE33B}" dt="2020-12-16T21:38:04.010" v="61"/>
          <ac:picMkLst>
            <pc:docMk/>
            <pc:sldMk cId="843463776" sldId="263"/>
            <ac:picMk id="9" creationId="{380DA231-FAC8-4994-ABAF-74BD1126B494}"/>
          </ac:picMkLst>
        </pc:picChg>
        <pc:picChg chg="add del mod">
          <ac:chgData name="Amir Modan" userId="e65c6e087522b4f5" providerId="LiveId" clId="{965CF3C3-DA58-4395-88DB-A2CBD4ABE33B}" dt="2020-12-16T21:39:05.303" v="77" actId="478"/>
          <ac:picMkLst>
            <pc:docMk/>
            <pc:sldMk cId="843463776" sldId="263"/>
            <ac:picMk id="10" creationId="{1FF8DB22-6A3D-4A59-87A3-872421DB6873}"/>
          </ac:picMkLst>
        </pc:picChg>
        <pc:picChg chg="add del mod">
          <ac:chgData name="Amir Modan" userId="e65c6e087522b4f5" providerId="LiveId" clId="{965CF3C3-DA58-4395-88DB-A2CBD4ABE33B}" dt="2020-12-16T21:40:03.992" v="89" actId="478"/>
          <ac:picMkLst>
            <pc:docMk/>
            <pc:sldMk cId="843463776" sldId="263"/>
            <ac:picMk id="11" creationId="{C8165BEF-0C50-4E24-BE64-28314DD67913}"/>
          </ac:picMkLst>
        </pc:picChg>
        <pc:picChg chg="add del mod modCrop">
          <ac:chgData name="Amir Modan" userId="e65c6e087522b4f5" providerId="LiveId" clId="{965CF3C3-DA58-4395-88DB-A2CBD4ABE33B}" dt="2020-12-16T21:41:26.896" v="107" actId="478"/>
          <ac:picMkLst>
            <pc:docMk/>
            <pc:sldMk cId="843463776" sldId="263"/>
            <ac:picMk id="12" creationId="{8815A190-C56F-494A-B631-0BDA01A87D86}"/>
          </ac:picMkLst>
        </pc:picChg>
        <pc:picChg chg="add del mod">
          <ac:chgData name="Amir Modan" userId="e65c6e087522b4f5" providerId="LiveId" clId="{965CF3C3-DA58-4395-88DB-A2CBD4ABE33B}" dt="2020-12-16T21:41:27.412" v="108" actId="478"/>
          <ac:picMkLst>
            <pc:docMk/>
            <pc:sldMk cId="843463776" sldId="263"/>
            <ac:picMk id="13" creationId="{AB737B5C-1448-462D-8186-0992DD3FEB41}"/>
          </ac:picMkLst>
        </pc:picChg>
        <pc:picChg chg="add del mod">
          <ac:chgData name="Amir Modan" userId="e65c6e087522b4f5" providerId="LiveId" clId="{965CF3C3-DA58-4395-88DB-A2CBD4ABE33B}" dt="2020-12-16T21:42:22.599" v="126" actId="478"/>
          <ac:picMkLst>
            <pc:docMk/>
            <pc:sldMk cId="843463776" sldId="263"/>
            <ac:picMk id="14" creationId="{D50F3C5B-472A-4C55-876A-2FF2B305CB99}"/>
          </ac:picMkLst>
        </pc:picChg>
        <pc:picChg chg="add del mod">
          <ac:chgData name="Amir Modan" userId="e65c6e087522b4f5" providerId="LiveId" clId="{965CF3C3-DA58-4395-88DB-A2CBD4ABE33B}" dt="2020-12-16T21:42:22.038" v="125" actId="478"/>
          <ac:picMkLst>
            <pc:docMk/>
            <pc:sldMk cId="843463776" sldId="263"/>
            <ac:picMk id="15" creationId="{05F51DB4-8BEA-4946-A145-0A7B0AC1A3B9}"/>
          </ac:picMkLst>
        </pc:picChg>
        <pc:picChg chg="add del mod">
          <ac:chgData name="Amir Modan" userId="e65c6e087522b4f5" providerId="LiveId" clId="{965CF3C3-DA58-4395-88DB-A2CBD4ABE33B}" dt="2020-12-16T21:44:40.318" v="154" actId="478"/>
          <ac:picMkLst>
            <pc:docMk/>
            <pc:sldMk cId="843463776" sldId="263"/>
            <ac:picMk id="16" creationId="{FEE56091-BD8C-4825-9D6D-E56371331C5E}"/>
          </ac:picMkLst>
        </pc:picChg>
        <pc:picChg chg="add del mod">
          <ac:chgData name="Amir Modan" userId="e65c6e087522b4f5" providerId="LiveId" clId="{965CF3C3-DA58-4395-88DB-A2CBD4ABE33B}" dt="2020-12-16T21:44:41.193" v="155" actId="478"/>
          <ac:picMkLst>
            <pc:docMk/>
            <pc:sldMk cId="843463776" sldId="263"/>
            <ac:picMk id="17" creationId="{87DBEDAC-E3DA-4F81-B262-FBF6CD7272D0}"/>
          </ac:picMkLst>
        </pc:picChg>
        <pc:picChg chg="add del mod modCrop">
          <ac:chgData name="Amir Modan" userId="e65c6e087522b4f5" providerId="LiveId" clId="{965CF3C3-DA58-4395-88DB-A2CBD4ABE33B}" dt="2020-12-16T21:44:12.083" v="151"/>
          <ac:picMkLst>
            <pc:docMk/>
            <pc:sldMk cId="843463776" sldId="263"/>
            <ac:picMk id="18" creationId="{9DCC2D32-82AF-4270-AA43-12BD654388F5}"/>
          </ac:picMkLst>
        </pc:picChg>
        <pc:picChg chg="add del mod modCrop">
          <ac:chgData name="Amir Modan" userId="e65c6e087522b4f5" providerId="LiveId" clId="{965CF3C3-DA58-4395-88DB-A2CBD4ABE33B}" dt="2020-12-17T01:36:19.071" v="820" actId="478"/>
          <ac:picMkLst>
            <pc:docMk/>
            <pc:sldMk cId="843463776" sldId="263"/>
            <ac:picMk id="19" creationId="{B7B1302E-EF33-4A6D-A0AD-8D5044584805}"/>
          </ac:picMkLst>
        </pc:picChg>
        <pc:picChg chg="add del mod">
          <ac:chgData name="Amir Modan" userId="e65c6e087522b4f5" providerId="LiveId" clId="{965CF3C3-DA58-4395-88DB-A2CBD4ABE33B}" dt="2020-12-17T01:36:23.684" v="825" actId="478"/>
          <ac:picMkLst>
            <pc:docMk/>
            <pc:sldMk cId="843463776" sldId="263"/>
            <ac:picMk id="20" creationId="{F8FE74F2-809E-45AA-BC92-A77EE919D055}"/>
          </ac:picMkLst>
        </pc:picChg>
        <pc:picChg chg="add del mod">
          <ac:chgData name="Amir Modan" userId="e65c6e087522b4f5" providerId="LiveId" clId="{965CF3C3-DA58-4395-88DB-A2CBD4ABE33B}" dt="2020-12-17T01:36:22.829" v="824" actId="478"/>
          <ac:picMkLst>
            <pc:docMk/>
            <pc:sldMk cId="843463776" sldId="263"/>
            <ac:picMk id="21" creationId="{A4790EF8-741B-4436-8EE5-8903129EA5AE}"/>
          </ac:picMkLst>
        </pc:picChg>
        <pc:picChg chg="add del mod modCrop">
          <ac:chgData name="Amir Modan" userId="e65c6e087522b4f5" providerId="LiveId" clId="{965CF3C3-DA58-4395-88DB-A2CBD4ABE33B}" dt="2020-12-17T01:36:21.206" v="822" actId="478"/>
          <ac:picMkLst>
            <pc:docMk/>
            <pc:sldMk cId="843463776" sldId="263"/>
            <ac:picMk id="24" creationId="{66052C9D-0B07-48ED-8B17-D3FEB66305B4}"/>
          </ac:picMkLst>
        </pc:picChg>
        <pc:picChg chg="add del mod modCrop">
          <ac:chgData name="Amir Modan" userId="e65c6e087522b4f5" providerId="LiveId" clId="{965CF3C3-DA58-4395-88DB-A2CBD4ABE33B}" dt="2020-12-17T01:36:21.834" v="823" actId="478"/>
          <ac:picMkLst>
            <pc:docMk/>
            <pc:sldMk cId="843463776" sldId="263"/>
            <ac:picMk id="25" creationId="{8587D800-BB05-464A-9389-6E5C54A60205}"/>
          </ac:picMkLst>
        </pc:picChg>
        <pc:picChg chg="add del mod">
          <ac:chgData name="Amir Modan" userId="e65c6e087522b4f5" providerId="LiveId" clId="{965CF3C3-DA58-4395-88DB-A2CBD4ABE33B}" dt="2020-12-16T22:42:27.721" v="263" actId="21"/>
          <ac:picMkLst>
            <pc:docMk/>
            <pc:sldMk cId="843463776" sldId="263"/>
            <ac:picMk id="26" creationId="{C57F189F-8987-4104-926E-8B4921285DC8}"/>
          </ac:picMkLst>
        </pc:picChg>
        <pc:picChg chg="add del mod">
          <ac:chgData name="Amir Modan" userId="e65c6e087522b4f5" providerId="LiveId" clId="{965CF3C3-DA58-4395-88DB-A2CBD4ABE33B}" dt="2020-12-17T01:36:18.472" v="819" actId="478"/>
          <ac:picMkLst>
            <pc:docMk/>
            <pc:sldMk cId="843463776" sldId="263"/>
            <ac:picMk id="27" creationId="{64E766F7-C129-4E61-9295-359D930C07F2}"/>
          </ac:picMkLst>
        </pc:picChg>
        <pc:picChg chg="add mod">
          <ac:chgData name="Amir Modan" userId="e65c6e087522b4f5" providerId="LiveId" clId="{965CF3C3-DA58-4395-88DB-A2CBD4ABE33B}" dt="2020-12-17T02:27:50.625" v="885" actId="1076"/>
          <ac:picMkLst>
            <pc:docMk/>
            <pc:sldMk cId="843463776" sldId="263"/>
            <ac:picMk id="30" creationId="{D48BAA61-1A97-42FC-A8A0-29E9AFE7E891}"/>
          </ac:picMkLst>
        </pc:picChg>
        <pc:picChg chg="add mod">
          <ac:chgData name="Amir Modan" userId="e65c6e087522b4f5" providerId="LiveId" clId="{965CF3C3-DA58-4395-88DB-A2CBD4ABE33B}" dt="2020-12-17T03:40:19.585" v="1324" actId="1076"/>
          <ac:picMkLst>
            <pc:docMk/>
            <pc:sldMk cId="843463776" sldId="263"/>
            <ac:picMk id="31" creationId="{AEF7946B-7B5E-4DF8-9493-A506E5FB7F7D}"/>
          </ac:picMkLst>
        </pc:picChg>
      </pc:sldChg>
      <pc:sldChg chg="new del">
        <pc:chgData name="Amir Modan" userId="e65c6e087522b4f5" providerId="LiveId" clId="{965CF3C3-DA58-4395-88DB-A2CBD4ABE33B}" dt="2020-12-16T20:54:20.968" v="1" actId="2696"/>
        <pc:sldMkLst>
          <pc:docMk/>
          <pc:sldMk cId="3695013848" sldId="263"/>
        </pc:sldMkLst>
      </pc:sldChg>
      <pc:sldChg chg="addSp delSp modSp new mod">
        <pc:chgData name="Amir Modan" userId="e65c6e087522b4f5" providerId="LiveId" clId="{965CF3C3-DA58-4395-88DB-A2CBD4ABE33B}" dt="2020-12-21T01:37:41.427" v="1347" actId="1076"/>
        <pc:sldMkLst>
          <pc:docMk/>
          <pc:sldMk cId="1577228843" sldId="264"/>
        </pc:sldMkLst>
        <pc:spChg chg="mod">
          <ac:chgData name="Amir Modan" userId="e65c6e087522b4f5" providerId="LiveId" clId="{965CF3C3-DA58-4395-88DB-A2CBD4ABE33B}" dt="2020-12-17T03:07:56.918" v="1138" actId="20577"/>
          <ac:spMkLst>
            <pc:docMk/>
            <pc:sldMk cId="1577228843" sldId="264"/>
            <ac:spMk id="2" creationId="{E76C3E1F-48B8-400A-B7D0-D9F23E8147E8}"/>
          </ac:spMkLst>
        </pc:spChg>
        <pc:spChg chg="del">
          <ac:chgData name="Amir Modan" userId="e65c6e087522b4f5" providerId="LiveId" clId="{965CF3C3-DA58-4395-88DB-A2CBD4ABE33B}" dt="2020-12-17T00:03:22.331" v="372" actId="478"/>
          <ac:spMkLst>
            <pc:docMk/>
            <pc:sldMk cId="1577228843" sldId="264"/>
            <ac:spMk id="3" creationId="{A24C9527-9E78-4744-AF0B-D4F69ECDD941}"/>
          </ac:spMkLst>
        </pc:spChg>
        <pc:spChg chg="add mod">
          <ac:chgData name="Amir Modan" userId="e65c6e087522b4f5" providerId="LiveId" clId="{965CF3C3-DA58-4395-88DB-A2CBD4ABE33B}" dt="2020-12-21T01:37:32.877" v="1346" actId="1076"/>
          <ac:spMkLst>
            <pc:docMk/>
            <pc:sldMk cId="1577228843" sldId="264"/>
            <ac:spMk id="7" creationId="{78B89DE1-FAD0-4C2E-9392-92F4E176383A}"/>
          </ac:spMkLst>
        </pc:spChg>
        <pc:spChg chg="add mod">
          <ac:chgData name="Amir Modan" userId="e65c6e087522b4f5" providerId="LiveId" clId="{965CF3C3-DA58-4395-88DB-A2CBD4ABE33B}" dt="2020-12-21T01:37:41.427" v="1347" actId="1076"/>
          <ac:spMkLst>
            <pc:docMk/>
            <pc:sldMk cId="1577228843" sldId="264"/>
            <ac:spMk id="8" creationId="{D89A756A-5ED9-491D-98F4-5BCD7BCB57CA}"/>
          </ac:spMkLst>
        </pc:spChg>
        <pc:spChg chg="add mod">
          <ac:chgData name="Amir Modan" userId="e65c6e087522b4f5" providerId="LiveId" clId="{965CF3C3-DA58-4395-88DB-A2CBD4ABE33B}" dt="2020-12-17T02:48:37.083" v="977" actId="1076"/>
          <ac:spMkLst>
            <pc:docMk/>
            <pc:sldMk cId="1577228843" sldId="264"/>
            <ac:spMk id="9" creationId="{57651C94-9754-4281-8F41-376B8B06D7B9}"/>
          </ac:spMkLst>
        </pc:spChg>
        <pc:picChg chg="add mod ord">
          <ac:chgData name="Amir Modan" userId="e65c6e087522b4f5" providerId="LiveId" clId="{965CF3C3-DA58-4395-88DB-A2CBD4ABE33B}" dt="2020-12-21T01:37:26.446" v="1345" actId="1076"/>
          <ac:picMkLst>
            <pc:docMk/>
            <pc:sldMk cId="1577228843" sldId="264"/>
            <ac:picMk id="3" creationId="{CB8A4793-D595-4147-B115-569F90491D80}"/>
          </ac:picMkLst>
        </pc:picChg>
        <pc:picChg chg="add del mod">
          <ac:chgData name="Amir Modan" userId="e65c6e087522b4f5" providerId="LiveId" clId="{965CF3C3-DA58-4395-88DB-A2CBD4ABE33B}" dt="2020-12-17T00:09:36.175" v="383" actId="478"/>
          <ac:picMkLst>
            <pc:docMk/>
            <pc:sldMk cId="1577228843" sldId="264"/>
            <ac:picMk id="4" creationId="{450B8556-2A00-4DEC-A0A1-BF842CB3CCD5}"/>
          </ac:picMkLst>
        </pc:picChg>
        <pc:picChg chg="add del mod">
          <ac:chgData name="Amir Modan" userId="e65c6e087522b4f5" providerId="LiveId" clId="{965CF3C3-DA58-4395-88DB-A2CBD4ABE33B}" dt="2020-12-17T00:22:05.436" v="388" actId="21"/>
          <ac:picMkLst>
            <pc:docMk/>
            <pc:sldMk cId="1577228843" sldId="264"/>
            <ac:picMk id="5" creationId="{D568B56A-DD25-4B81-9565-39559720071A}"/>
          </ac:picMkLst>
        </pc:picChg>
        <pc:picChg chg="add del mod">
          <ac:chgData name="Amir Modan" userId="e65c6e087522b4f5" providerId="LiveId" clId="{965CF3C3-DA58-4395-88DB-A2CBD4ABE33B}" dt="2020-12-21T01:36:51.816" v="1339" actId="478"/>
          <ac:picMkLst>
            <pc:docMk/>
            <pc:sldMk cId="1577228843" sldId="264"/>
            <ac:picMk id="6" creationId="{7F9A047C-0829-4A2A-BC28-A39544739DDF}"/>
          </ac:picMkLst>
        </pc:picChg>
      </pc:sldChg>
      <pc:sldChg chg="addSp delSp modSp new mod ord">
        <pc:chgData name="Amir Modan" userId="e65c6e087522b4f5" providerId="LiveId" clId="{965CF3C3-DA58-4395-88DB-A2CBD4ABE33B}" dt="2020-12-21T05:47:19.809" v="1406" actId="732"/>
        <pc:sldMkLst>
          <pc:docMk/>
          <pc:sldMk cId="1181446898" sldId="265"/>
        </pc:sldMkLst>
        <pc:spChg chg="mod">
          <ac:chgData name="Amir Modan" userId="e65c6e087522b4f5" providerId="LiveId" clId="{965CF3C3-DA58-4395-88DB-A2CBD4ABE33B}" dt="2020-12-20T21:21:25.216" v="1337" actId="1076"/>
          <ac:spMkLst>
            <pc:docMk/>
            <pc:sldMk cId="1181446898" sldId="265"/>
            <ac:spMk id="2" creationId="{603045EC-E32C-4AB2-A65F-92236C7A81EF}"/>
          </ac:spMkLst>
        </pc:spChg>
        <pc:spChg chg="del">
          <ac:chgData name="Amir Modan" userId="e65c6e087522b4f5" providerId="LiveId" clId="{965CF3C3-DA58-4395-88DB-A2CBD4ABE33B}" dt="2020-12-16T22:14:14.869" v="166"/>
          <ac:spMkLst>
            <pc:docMk/>
            <pc:sldMk cId="1181446898" sldId="265"/>
            <ac:spMk id="3" creationId="{0D00D1D6-8819-4964-9C36-CF45C513F10F}"/>
          </ac:spMkLst>
        </pc:spChg>
        <pc:spChg chg="add del mod">
          <ac:chgData name="Amir Modan" userId="e65c6e087522b4f5" providerId="LiveId" clId="{965CF3C3-DA58-4395-88DB-A2CBD4ABE33B}" dt="2020-12-16T22:40:02.297" v="261" actId="478"/>
          <ac:spMkLst>
            <pc:docMk/>
            <pc:sldMk cId="1181446898" sldId="265"/>
            <ac:spMk id="8" creationId="{080582F2-296A-4137-BCA2-2EAE3F32D76B}"/>
          </ac:spMkLst>
        </pc:spChg>
        <pc:picChg chg="add del mod">
          <ac:chgData name="Amir Modan" userId="e65c6e087522b4f5" providerId="LiveId" clId="{965CF3C3-DA58-4395-88DB-A2CBD4ABE33B}" dt="2020-12-16T22:39:07.750" v="256" actId="478"/>
          <ac:picMkLst>
            <pc:docMk/>
            <pc:sldMk cId="1181446898" sldId="265"/>
            <ac:picMk id="4" creationId="{023203C1-2499-48F8-8BDE-DED1937D5183}"/>
          </ac:picMkLst>
        </pc:picChg>
        <pc:picChg chg="add del">
          <ac:chgData name="Amir Modan" userId="e65c6e087522b4f5" providerId="LiveId" clId="{965CF3C3-DA58-4395-88DB-A2CBD4ABE33B}" dt="2020-12-16T22:38:27.935" v="246"/>
          <ac:picMkLst>
            <pc:docMk/>
            <pc:sldMk cId="1181446898" sldId="265"/>
            <ac:picMk id="5" creationId="{51201716-2C0F-4595-84E2-B18A29D9925D}"/>
          </ac:picMkLst>
        </pc:picChg>
        <pc:picChg chg="add del mod">
          <ac:chgData name="Amir Modan" userId="e65c6e087522b4f5" providerId="LiveId" clId="{965CF3C3-DA58-4395-88DB-A2CBD4ABE33B}" dt="2020-12-16T23:32:22.691" v="266" actId="478"/>
          <ac:picMkLst>
            <pc:docMk/>
            <pc:sldMk cId="1181446898" sldId="265"/>
            <ac:picMk id="6" creationId="{F8A4A90C-DB82-4D71-8A3F-0F840BE20FCC}"/>
          </ac:picMkLst>
        </pc:picChg>
        <pc:picChg chg="add del mod">
          <ac:chgData name="Amir Modan" userId="e65c6e087522b4f5" providerId="LiveId" clId="{965CF3C3-DA58-4395-88DB-A2CBD4ABE33B}" dt="2020-12-16T23:33:57.196" v="275" actId="21"/>
          <ac:picMkLst>
            <pc:docMk/>
            <pc:sldMk cId="1181446898" sldId="265"/>
            <ac:picMk id="9" creationId="{7BD2D2DA-40F4-4BBE-BFA8-0F6882F62434}"/>
          </ac:picMkLst>
        </pc:picChg>
        <pc:picChg chg="add del mod">
          <ac:chgData name="Amir Modan" userId="e65c6e087522b4f5" providerId="LiveId" clId="{965CF3C3-DA58-4395-88DB-A2CBD4ABE33B}" dt="2020-12-16T23:43:59.208" v="311" actId="478"/>
          <ac:picMkLst>
            <pc:docMk/>
            <pc:sldMk cId="1181446898" sldId="265"/>
            <ac:picMk id="10" creationId="{6BFAF3AF-18C7-4A95-BC40-9B420D92E578}"/>
          </ac:picMkLst>
        </pc:picChg>
        <pc:picChg chg="add del mod">
          <ac:chgData name="Amir Modan" userId="e65c6e087522b4f5" providerId="LiveId" clId="{965CF3C3-DA58-4395-88DB-A2CBD4ABE33B}" dt="2020-12-16T23:43:40.739" v="306" actId="478"/>
          <ac:picMkLst>
            <pc:docMk/>
            <pc:sldMk cId="1181446898" sldId="265"/>
            <ac:picMk id="11" creationId="{74F6CD9C-B461-43B0-B599-E2AF2BEFBD36}"/>
          </ac:picMkLst>
        </pc:picChg>
        <pc:picChg chg="add mod modCrop">
          <ac:chgData name="Amir Modan" userId="e65c6e087522b4f5" providerId="LiveId" clId="{965CF3C3-DA58-4395-88DB-A2CBD4ABE33B}" dt="2020-12-21T05:47:19.809" v="1406" actId="732"/>
          <ac:picMkLst>
            <pc:docMk/>
            <pc:sldMk cId="1181446898" sldId="265"/>
            <ac:picMk id="12" creationId="{C08421C6-5E3E-4EA4-853A-8B7F562B2EA8}"/>
          </ac:picMkLst>
        </pc:picChg>
        <pc:picChg chg="add mod">
          <ac:chgData name="Amir Modan" userId="e65c6e087522b4f5" providerId="LiveId" clId="{965CF3C3-DA58-4395-88DB-A2CBD4ABE33B}" dt="2020-12-16T23:45:41.755" v="321" actId="1076"/>
          <ac:picMkLst>
            <pc:docMk/>
            <pc:sldMk cId="1181446898" sldId="265"/>
            <ac:picMk id="13" creationId="{03E64AC7-B265-4879-9DA4-01D6FB2E6294}"/>
          </ac:picMkLst>
        </pc:picChg>
        <pc:picChg chg="add del mod">
          <ac:chgData name="Amir Modan" userId="e65c6e087522b4f5" providerId="LiveId" clId="{965CF3C3-DA58-4395-88DB-A2CBD4ABE33B}" dt="2020-12-16T23:55:30.027" v="364" actId="478"/>
          <ac:picMkLst>
            <pc:docMk/>
            <pc:sldMk cId="1181446898" sldId="265"/>
            <ac:picMk id="14" creationId="{9C5E633C-D12C-4D8B-A69F-8837050EF3BF}"/>
          </ac:picMkLst>
        </pc:picChg>
        <pc:picChg chg="add mod">
          <ac:chgData name="Amir Modan" userId="e65c6e087522b4f5" providerId="LiveId" clId="{965CF3C3-DA58-4395-88DB-A2CBD4ABE33B}" dt="2020-12-17T02:22:01.707" v="868" actId="14100"/>
          <ac:picMkLst>
            <pc:docMk/>
            <pc:sldMk cId="1181446898" sldId="265"/>
            <ac:picMk id="15" creationId="{907C5B84-C2BB-4194-B58F-FF2A348062FE}"/>
          </ac:picMkLst>
        </pc:picChg>
        <pc:picChg chg="add mod">
          <ac:chgData name="Amir Modan" userId="e65c6e087522b4f5" providerId="LiveId" clId="{965CF3C3-DA58-4395-88DB-A2CBD4ABE33B}" dt="2020-12-17T02:14:24.453" v="851" actId="14100"/>
          <ac:picMkLst>
            <pc:docMk/>
            <pc:sldMk cId="1181446898" sldId="265"/>
            <ac:picMk id="16" creationId="{DEC666A2-ED6F-4027-B0E0-53A9745A809A}"/>
          </ac:picMkLst>
        </pc:picChg>
        <pc:cxnChg chg="add mod">
          <ac:chgData name="Amir Modan" userId="e65c6e087522b4f5" providerId="LiveId" clId="{965CF3C3-DA58-4395-88DB-A2CBD4ABE33B}" dt="2020-12-17T02:42:04.418" v="944" actId="14100"/>
          <ac:cxnSpMkLst>
            <pc:docMk/>
            <pc:sldMk cId="1181446898" sldId="265"/>
            <ac:cxnSpMk id="17" creationId="{8FAA8D07-AD2A-46BB-A509-B57574C92102}"/>
          </ac:cxnSpMkLst>
        </pc:cxnChg>
      </pc:sldChg>
      <pc:sldChg chg="addSp delSp modSp add mod">
        <pc:chgData name="Amir Modan" userId="e65c6e087522b4f5" providerId="LiveId" clId="{965CF3C3-DA58-4395-88DB-A2CBD4ABE33B}" dt="2020-12-21T05:46:44.661" v="1398" actId="732"/>
        <pc:sldMkLst>
          <pc:docMk/>
          <pc:sldMk cId="859836243" sldId="266"/>
        </pc:sldMkLst>
        <pc:spChg chg="mod">
          <ac:chgData name="Amir Modan" userId="e65c6e087522b4f5" providerId="LiveId" clId="{965CF3C3-DA58-4395-88DB-A2CBD4ABE33B}" dt="2020-12-20T21:22:24.925" v="1338" actId="1076"/>
          <ac:spMkLst>
            <pc:docMk/>
            <pc:sldMk cId="859836243" sldId="266"/>
            <ac:spMk id="2" creationId="{603045EC-E32C-4AB2-A65F-92236C7A81EF}"/>
          </ac:spMkLst>
        </pc:spChg>
        <pc:picChg chg="add del mod">
          <ac:chgData name="Amir Modan" userId="e65c6e087522b4f5" providerId="LiveId" clId="{965CF3C3-DA58-4395-88DB-A2CBD4ABE33B}" dt="2020-12-16T23:54:04.634" v="349" actId="478"/>
          <ac:picMkLst>
            <pc:docMk/>
            <pc:sldMk cId="859836243" sldId="266"/>
            <ac:picMk id="3" creationId="{3F22EC6E-F189-4F8F-A73D-D29171627EDB}"/>
          </ac:picMkLst>
        </pc:picChg>
        <pc:picChg chg="add del mod">
          <ac:chgData name="Amir Modan" userId="e65c6e087522b4f5" providerId="LiveId" clId="{965CF3C3-DA58-4395-88DB-A2CBD4ABE33B}" dt="2020-12-17T02:21:52.314" v="867" actId="14100"/>
          <ac:picMkLst>
            <pc:docMk/>
            <pc:sldMk cId="859836243" sldId="266"/>
            <ac:picMk id="4" creationId="{9E7CF2E6-8A05-4CC9-AFC3-18D8CE28579A}"/>
          </ac:picMkLst>
        </pc:picChg>
        <pc:picChg chg="add mod">
          <ac:chgData name="Amir Modan" userId="e65c6e087522b4f5" providerId="LiveId" clId="{965CF3C3-DA58-4395-88DB-A2CBD4ABE33B}" dt="2020-12-17T02:21:45.620" v="865" actId="14100"/>
          <ac:picMkLst>
            <pc:docMk/>
            <pc:sldMk cId="859836243" sldId="266"/>
            <ac:picMk id="5" creationId="{14A1E2FE-2FC7-4C5D-88B1-BE2F3FBB87D1}"/>
          </ac:picMkLst>
        </pc:picChg>
        <pc:picChg chg="mod modCrop">
          <ac:chgData name="Amir Modan" userId="e65c6e087522b4f5" providerId="LiveId" clId="{965CF3C3-DA58-4395-88DB-A2CBD4ABE33B}" dt="2020-12-21T05:46:44.661" v="1398" actId="732"/>
          <ac:picMkLst>
            <pc:docMk/>
            <pc:sldMk cId="859836243" sldId="266"/>
            <ac:picMk id="12" creationId="{C08421C6-5E3E-4EA4-853A-8B7F562B2EA8}"/>
          </ac:picMkLst>
        </pc:picChg>
        <pc:picChg chg="mod">
          <ac:chgData name="Amir Modan" userId="e65c6e087522b4f5" providerId="LiveId" clId="{965CF3C3-DA58-4395-88DB-A2CBD4ABE33B}" dt="2020-12-16T23:48:20.030" v="330" actId="1076"/>
          <ac:picMkLst>
            <pc:docMk/>
            <pc:sldMk cId="859836243" sldId="266"/>
            <ac:picMk id="13" creationId="{03E64AC7-B265-4879-9DA4-01D6FB2E6294}"/>
          </ac:picMkLst>
        </pc:picChg>
        <pc:picChg chg="del">
          <ac:chgData name="Amir Modan" userId="e65c6e087522b4f5" providerId="LiveId" clId="{965CF3C3-DA58-4395-88DB-A2CBD4ABE33B}" dt="2020-12-16T23:48:12.466" v="326" actId="478"/>
          <ac:picMkLst>
            <pc:docMk/>
            <pc:sldMk cId="859836243" sldId="266"/>
            <ac:picMk id="14" creationId="{9C5E633C-D12C-4D8B-A69F-8837050EF3BF}"/>
          </ac:picMkLst>
        </pc:picChg>
        <pc:cxnChg chg="add mod">
          <ac:chgData name="Amir Modan" userId="e65c6e087522b4f5" providerId="LiveId" clId="{965CF3C3-DA58-4395-88DB-A2CBD4ABE33B}" dt="2020-12-17T02:42:16.464" v="948" actId="14100"/>
          <ac:cxnSpMkLst>
            <pc:docMk/>
            <pc:sldMk cId="859836243" sldId="266"/>
            <ac:cxnSpMk id="9" creationId="{F5DD7F95-CA38-4294-A5E5-820A5A9254F1}"/>
          </ac:cxnSpMkLst>
        </pc:cxnChg>
      </pc:sldChg>
      <pc:sldChg chg="addSp delSp modSp add del mod">
        <pc:chgData name="Amir Modan" userId="e65c6e087522b4f5" providerId="LiveId" clId="{965CF3C3-DA58-4395-88DB-A2CBD4ABE33B}" dt="2020-12-21T05:35:42.437" v="1395" actId="732"/>
        <pc:sldMkLst>
          <pc:docMk/>
          <pc:sldMk cId="2501775668" sldId="267"/>
        </pc:sldMkLst>
        <pc:spChg chg="mod">
          <ac:chgData name="Amir Modan" userId="e65c6e087522b4f5" providerId="LiveId" clId="{965CF3C3-DA58-4395-88DB-A2CBD4ABE33B}" dt="2020-12-17T01:36:02.796" v="815" actId="20577"/>
          <ac:spMkLst>
            <pc:docMk/>
            <pc:sldMk cId="2501775668" sldId="267"/>
            <ac:spMk id="2" creationId="{603045EC-E32C-4AB2-A65F-92236C7A81EF}"/>
          </ac:spMkLst>
        </pc:spChg>
        <pc:picChg chg="add mod">
          <ac:chgData name="Amir Modan" userId="e65c6e087522b4f5" providerId="LiveId" clId="{965CF3C3-DA58-4395-88DB-A2CBD4ABE33B}" dt="2020-12-21T05:35:11.146" v="1390" actId="14100"/>
          <ac:picMkLst>
            <pc:docMk/>
            <pc:sldMk cId="2501775668" sldId="267"/>
            <ac:picMk id="3" creationId="{49FF2453-B8D5-403F-AF18-65FF749701C9}"/>
          </ac:picMkLst>
        </pc:picChg>
        <pc:picChg chg="add del mod">
          <ac:chgData name="Amir Modan" userId="e65c6e087522b4f5" providerId="LiveId" clId="{965CF3C3-DA58-4395-88DB-A2CBD4ABE33B}" dt="2020-12-16T23:54:11.225" v="359" actId="478"/>
          <ac:picMkLst>
            <pc:docMk/>
            <pc:sldMk cId="2501775668" sldId="267"/>
            <ac:picMk id="3" creationId="{8515D2D2-F5A0-4083-A2DE-0791F09483DA}"/>
          </ac:picMkLst>
        </pc:picChg>
        <pc:picChg chg="add del">
          <ac:chgData name="Amir Modan" userId="e65c6e087522b4f5" providerId="LiveId" clId="{965CF3C3-DA58-4395-88DB-A2CBD4ABE33B}" dt="2020-12-16T23:54:05.283" v="355" actId="478"/>
          <ac:picMkLst>
            <pc:docMk/>
            <pc:sldMk cId="2501775668" sldId="267"/>
            <ac:picMk id="4" creationId="{9E7CF2E6-8A05-4CC9-AFC3-18D8CE28579A}"/>
          </ac:picMkLst>
        </pc:picChg>
        <pc:picChg chg="add del mod">
          <ac:chgData name="Amir Modan" userId="e65c6e087522b4f5" providerId="LiveId" clId="{965CF3C3-DA58-4395-88DB-A2CBD4ABE33B}" dt="2020-12-17T02:31:58.459" v="888" actId="478"/>
          <ac:picMkLst>
            <pc:docMk/>
            <pc:sldMk cId="2501775668" sldId="267"/>
            <ac:picMk id="5" creationId="{BC383787-8865-4149-81EE-E471B129F5E7}"/>
          </ac:picMkLst>
        </pc:picChg>
        <pc:picChg chg="add mod">
          <ac:chgData name="Amir Modan" userId="e65c6e087522b4f5" providerId="LiveId" clId="{965CF3C3-DA58-4395-88DB-A2CBD4ABE33B}" dt="2020-12-17T02:32:13.196" v="895" actId="1076"/>
          <ac:picMkLst>
            <pc:docMk/>
            <pc:sldMk cId="2501775668" sldId="267"/>
            <ac:picMk id="6" creationId="{8F3FF451-AC42-4370-9AFF-72DD211CE190}"/>
          </ac:picMkLst>
        </pc:picChg>
        <pc:picChg chg="add del mod">
          <ac:chgData name="Amir Modan" userId="e65c6e087522b4f5" providerId="LiveId" clId="{965CF3C3-DA58-4395-88DB-A2CBD4ABE33B}" dt="2020-12-21T05:35:00.428" v="1385" actId="478"/>
          <ac:picMkLst>
            <pc:docMk/>
            <pc:sldMk cId="2501775668" sldId="267"/>
            <ac:picMk id="7" creationId="{DDE96757-131B-41A1-A04C-376496260DFF}"/>
          </ac:picMkLst>
        </pc:picChg>
        <pc:picChg chg="mod modCrop">
          <ac:chgData name="Amir Modan" userId="e65c6e087522b4f5" providerId="LiveId" clId="{965CF3C3-DA58-4395-88DB-A2CBD4ABE33B}" dt="2020-12-21T05:35:42.437" v="1395" actId="732"/>
          <ac:picMkLst>
            <pc:docMk/>
            <pc:sldMk cId="2501775668" sldId="267"/>
            <ac:picMk id="12" creationId="{C08421C6-5E3E-4EA4-853A-8B7F562B2EA8}"/>
          </ac:picMkLst>
        </pc:picChg>
        <pc:picChg chg="mod">
          <ac:chgData name="Amir Modan" userId="e65c6e087522b4f5" providerId="LiveId" clId="{965CF3C3-DA58-4395-88DB-A2CBD4ABE33B}" dt="2020-12-17T02:33:27.971" v="904" actId="1076"/>
          <ac:picMkLst>
            <pc:docMk/>
            <pc:sldMk cId="2501775668" sldId="267"/>
            <ac:picMk id="13" creationId="{03E64AC7-B265-4879-9DA4-01D6FB2E6294}"/>
          </ac:picMkLst>
        </pc:picChg>
        <pc:cxnChg chg="add mod">
          <ac:chgData name="Amir Modan" userId="e65c6e087522b4f5" providerId="LiveId" clId="{965CF3C3-DA58-4395-88DB-A2CBD4ABE33B}" dt="2020-12-17T02:43:52.993" v="962" actId="14100"/>
          <ac:cxnSpMkLst>
            <pc:docMk/>
            <pc:sldMk cId="2501775668" sldId="267"/>
            <ac:cxnSpMk id="10" creationId="{7AB8E0D7-835F-4748-A9AA-35646E2B2920}"/>
          </ac:cxnSpMkLst>
        </pc:cxnChg>
      </pc:sldChg>
      <pc:sldChg chg="addSp delSp modSp add mod">
        <pc:chgData name="Amir Modan" userId="e65c6e087522b4f5" providerId="LiveId" clId="{965CF3C3-DA58-4395-88DB-A2CBD4ABE33B}" dt="2020-12-17T03:18:31.142" v="1211" actId="1076"/>
        <pc:sldMkLst>
          <pc:docMk/>
          <pc:sldMk cId="293278323" sldId="268"/>
        </pc:sldMkLst>
        <pc:spChg chg="mod">
          <ac:chgData name="Amir Modan" userId="e65c6e087522b4f5" providerId="LiveId" clId="{965CF3C3-DA58-4395-88DB-A2CBD4ABE33B}" dt="2020-12-17T03:07:19.281" v="1103" actId="20577"/>
          <ac:spMkLst>
            <pc:docMk/>
            <pc:sldMk cId="293278323" sldId="268"/>
            <ac:spMk id="2" creationId="{E76C3E1F-48B8-400A-B7D0-D9F23E8147E8}"/>
          </ac:spMkLst>
        </pc:spChg>
        <pc:spChg chg="add mod">
          <ac:chgData name="Amir Modan" userId="e65c6e087522b4f5" providerId="LiveId" clId="{965CF3C3-DA58-4395-88DB-A2CBD4ABE33B}" dt="2020-12-17T03:18:12.548" v="1188" actId="1076"/>
          <ac:spMkLst>
            <pc:docMk/>
            <pc:sldMk cId="293278323" sldId="268"/>
            <ac:spMk id="8" creationId="{3E64F45F-B233-4945-B102-3DC6D0031E90}"/>
          </ac:spMkLst>
        </pc:spChg>
        <pc:spChg chg="add mod">
          <ac:chgData name="Amir Modan" userId="e65c6e087522b4f5" providerId="LiveId" clId="{965CF3C3-DA58-4395-88DB-A2CBD4ABE33B}" dt="2020-12-17T03:18:31.142" v="1211" actId="1076"/>
          <ac:spMkLst>
            <pc:docMk/>
            <pc:sldMk cId="293278323" sldId="268"/>
            <ac:spMk id="9" creationId="{58ADA6D6-0455-4D65-BC14-D7F664FBBC42}"/>
          </ac:spMkLst>
        </pc:spChg>
        <pc:picChg chg="add mod">
          <ac:chgData name="Amir Modan" userId="e65c6e087522b4f5" providerId="LiveId" clId="{965CF3C3-DA58-4395-88DB-A2CBD4ABE33B}" dt="2020-12-17T03:18:01.445" v="1177" actId="1076"/>
          <ac:picMkLst>
            <pc:docMk/>
            <pc:sldMk cId="293278323" sldId="268"/>
            <ac:picMk id="3" creationId="{26A84E34-C787-4B98-9688-EFA56917A69D}"/>
          </ac:picMkLst>
        </pc:picChg>
        <pc:picChg chg="del mod">
          <ac:chgData name="Amir Modan" userId="e65c6e087522b4f5" providerId="LiveId" clId="{965CF3C3-DA58-4395-88DB-A2CBD4ABE33B}" dt="2020-12-17T00:43:56.028" v="557" actId="478"/>
          <ac:picMkLst>
            <pc:docMk/>
            <pc:sldMk cId="293278323" sldId="268"/>
            <ac:picMk id="4" creationId="{450B8556-2A00-4DEC-A0A1-BF842CB3CCD5}"/>
          </ac:picMkLst>
        </pc:picChg>
        <pc:picChg chg="del">
          <ac:chgData name="Amir Modan" userId="e65c6e087522b4f5" providerId="LiveId" clId="{965CF3C3-DA58-4395-88DB-A2CBD4ABE33B}" dt="2020-12-17T00:09:40.308" v="384" actId="478"/>
          <ac:picMkLst>
            <pc:docMk/>
            <pc:sldMk cId="293278323" sldId="268"/>
            <ac:picMk id="5" creationId="{D568B56A-DD25-4B81-9565-39559720071A}"/>
          </ac:picMkLst>
        </pc:picChg>
        <pc:picChg chg="add del mod">
          <ac:chgData name="Amir Modan" userId="e65c6e087522b4f5" providerId="LiveId" clId="{965CF3C3-DA58-4395-88DB-A2CBD4ABE33B}" dt="2020-12-17T00:43:56.657" v="558" actId="478"/>
          <ac:picMkLst>
            <pc:docMk/>
            <pc:sldMk cId="293278323" sldId="268"/>
            <ac:picMk id="6" creationId="{AC7C0751-6134-43E6-9364-51D32E7A4C1B}"/>
          </ac:picMkLst>
        </pc:picChg>
        <pc:picChg chg="add mod">
          <ac:chgData name="Amir Modan" userId="e65c6e087522b4f5" providerId="LiveId" clId="{965CF3C3-DA58-4395-88DB-A2CBD4ABE33B}" dt="2020-12-17T03:17:59.355" v="1176" actId="1076"/>
          <ac:picMkLst>
            <pc:docMk/>
            <pc:sldMk cId="293278323" sldId="268"/>
            <ac:picMk id="7" creationId="{EBE9F63A-BA78-43E1-80DA-CA6447B74A77}"/>
          </ac:picMkLst>
        </pc:picChg>
      </pc:sldChg>
      <pc:sldChg chg="addSp delSp modSp new mod">
        <pc:chgData name="Amir Modan" userId="e65c6e087522b4f5" providerId="LiveId" clId="{965CF3C3-DA58-4395-88DB-A2CBD4ABE33B}" dt="2020-12-17T03:17:46.191" v="1174" actId="1076"/>
        <pc:sldMkLst>
          <pc:docMk/>
          <pc:sldMk cId="2611140546" sldId="269"/>
        </pc:sldMkLst>
        <pc:spChg chg="mod">
          <ac:chgData name="Amir Modan" userId="e65c6e087522b4f5" providerId="LiveId" clId="{965CF3C3-DA58-4395-88DB-A2CBD4ABE33B}" dt="2020-12-17T00:30:43.817" v="528" actId="20577"/>
          <ac:spMkLst>
            <pc:docMk/>
            <pc:sldMk cId="2611140546" sldId="269"/>
            <ac:spMk id="2" creationId="{51BF42DD-212B-465F-9725-91D5FFDCBFB0}"/>
          </ac:spMkLst>
        </pc:spChg>
        <pc:spChg chg="del">
          <ac:chgData name="Amir Modan" userId="e65c6e087522b4f5" providerId="LiveId" clId="{965CF3C3-DA58-4395-88DB-A2CBD4ABE33B}" dt="2020-12-17T00:33:25.702" v="529"/>
          <ac:spMkLst>
            <pc:docMk/>
            <pc:sldMk cId="2611140546" sldId="269"/>
            <ac:spMk id="3" creationId="{FF7CBDFD-57F7-4B56-A541-9CEFE1EB4EB4}"/>
          </ac:spMkLst>
        </pc:spChg>
        <pc:spChg chg="add mod">
          <ac:chgData name="Amir Modan" userId="e65c6e087522b4f5" providerId="LiveId" clId="{965CF3C3-DA58-4395-88DB-A2CBD4ABE33B}" dt="2020-12-17T03:17:27.968" v="1167" actId="1076"/>
          <ac:spMkLst>
            <pc:docMk/>
            <pc:sldMk cId="2611140546" sldId="269"/>
            <ac:spMk id="6" creationId="{864E21DA-3968-4637-971D-B116F9B175B8}"/>
          </ac:spMkLst>
        </pc:spChg>
        <pc:spChg chg="add mod">
          <ac:chgData name="Amir Modan" userId="e65c6e087522b4f5" providerId="LiveId" clId="{965CF3C3-DA58-4395-88DB-A2CBD4ABE33B}" dt="2020-12-17T03:17:40.284" v="1173" actId="20577"/>
          <ac:spMkLst>
            <pc:docMk/>
            <pc:sldMk cId="2611140546" sldId="269"/>
            <ac:spMk id="7" creationId="{C0DB430A-948F-4FC6-B870-EF97E828B5B5}"/>
          </ac:spMkLst>
        </pc:spChg>
        <pc:picChg chg="add mod">
          <ac:chgData name="Amir Modan" userId="e65c6e087522b4f5" providerId="LiveId" clId="{965CF3C3-DA58-4395-88DB-A2CBD4ABE33B}" dt="2020-12-17T03:17:04.549" v="1157" actId="1076"/>
          <ac:picMkLst>
            <pc:docMk/>
            <pc:sldMk cId="2611140546" sldId="269"/>
            <ac:picMk id="4" creationId="{95E6094D-23C4-4C21-B37E-78CEF43F2CFD}"/>
          </ac:picMkLst>
        </pc:picChg>
        <pc:picChg chg="add mod">
          <ac:chgData name="Amir Modan" userId="e65c6e087522b4f5" providerId="LiveId" clId="{965CF3C3-DA58-4395-88DB-A2CBD4ABE33B}" dt="2020-12-17T03:17:46.191" v="1174" actId="1076"/>
          <ac:picMkLst>
            <pc:docMk/>
            <pc:sldMk cId="2611140546" sldId="269"/>
            <ac:picMk id="5" creationId="{7BCBBF2D-9D6C-401F-9051-E8642756AAFF}"/>
          </ac:picMkLst>
        </pc:picChg>
      </pc:sldChg>
      <pc:sldChg chg="addSp delSp modSp new mod">
        <pc:chgData name="Amir Modan" userId="e65c6e087522b4f5" providerId="LiveId" clId="{965CF3C3-DA58-4395-88DB-A2CBD4ABE33B}" dt="2020-12-21T02:29:27.145" v="1366" actId="1076"/>
        <pc:sldMkLst>
          <pc:docMk/>
          <pc:sldMk cId="9606899" sldId="270"/>
        </pc:sldMkLst>
        <pc:spChg chg="mod">
          <ac:chgData name="Amir Modan" userId="e65c6e087522b4f5" providerId="LiveId" clId="{965CF3C3-DA58-4395-88DB-A2CBD4ABE33B}" dt="2020-12-17T03:08:10.225" v="1156" actId="20577"/>
          <ac:spMkLst>
            <pc:docMk/>
            <pc:sldMk cId="9606899" sldId="270"/>
            <ac:spMk id="2" creationId="{A4B0DE7D-D723-49C1-94C8-3A1D82FF6AA9}"/>
          </ac:spMkLst>
        </pc:spChg>
        <pc:spChg chg="del">
          <ac:chgData name="Amir Modan" userId="e65c6e087522b4f5" providerId="LiveId" clId="{965CF3C3-DA58-4395-88DB-A2CBD4ABE33B}" dt="2020-12-17T00:50:52.520" v="581"/>
          <ac:spMkLst>
            <pc:docMk/>
            <pc:sldMk cId="9606899" sldId="270"/>
            <ac:spMk id="3" creationId="{2760D8E7-6036-41A9-8BEB-5C206A7654EF}"/>
          </ac:spMkLst>
        </pc:spChg>
        <pc:spChg chg="add mod">
          <ac:chgData name="Amir Modan" userId="e65c6e087522b4f5" providerId="LiveId" clId="{965CF3C3-DA58-4395-88DB-A2CBD4ABE33B}" dt="2020-12-21T02:29:24.818" v="1365" actId="1076"/>
          <ac:spMkLst>
            <pc:docMk/>
            <pc:sldMk cId="9606899" sldId="270"/>
            <ac:spMk id="5" creationId="{44A50B82-C7CC-492A-89E2-319217B4FA0F}"/>
          </ac:spMkLst>
        </pc:spChg>
        <pc:spChg chg="add mod">
          <ac:chgData name="Amir Modan" userId="e65c6e087522b4f5" providerId="LiveId" clId="{965CF3C3-DA58-4395-88DB-A2CBD4ABE33B}" dt="2020-12-21T02:29:27.145" v="1366" actId="1076"/>
          <ac:spMkLst>
            <pc:docMk/>
            <pc:sldMk cId="9606899" sldId="270"/>
            <ac:spMk id="6" creationId="{8D247C15-BAEA-4A31-876A-C008BFCA5622}"/>
          </ac:spMkLst>
        </pc:spChg>
        <pc:spChg chg="add del mod">
          <ac:chgData name="Amir Modan" userId="e65c6e087522b4f5" providerId="LiveId" clId="{965CF3C3-DA58-4395-88DB-A2CBD4ABE33B}" dt="2020-12-21T02:28:45.919" v="1354" actId="478"/>
          <ac:spMkLst>
            <pc:docMk/>
            <pc:sldMk cId="9606899" sldId="270"/>
            <ac:spMk id="7" creationId="{B375B838-A12F-4AC5-8F61-979BBBA8299D}"/>
          </ac:spMkLst>
        </pc:spChg>
        <pc:picChg chg="add del mod">
          <ac:chgData name="Amir Modan" userId="e65c6e087522b4f5" providerId="LiveId" clId="{965CF3C3-DA58-4395-88DB-A2CBD4ABE33B}" dt="2020-12-21T02:28:30.028" v="1348" actId="478"/>
          <ac:picMkLst>
            <pc:docMk/>
            <pc:sldMk cId="9606899" sldId="270"/>
            <ac:picMk id="4" creationId="{A33BF6D9-58B8-4142-A6C2-D264614A2E37}"/>
          </ac:picMkLst>
        </pc:picChg>
        <pc:picChg chg="add mod ord">
          <ac:chgData name="Amir Modan" userId="e65c6e087522b4f5" providerId="LiveId" clId="{965CF3C3-DA58-4395-88DB-A2CBD4ABE33B}" dt="2020-12-21T02:29:20.197" v="1364" actId="1076"/>
          <ac:picMkLst>
            <pc:docMk/>
            <pc:sldMk cId="9606899" sldId="270"/>
            <ac:picMk id="8" creationId="{B7D8957A-D5E8-4A81-8227-C722551FDD9B}"/>
          </ac:picMkLst>
        </pc:picChg>
      </pc:sldChg>
      <pc:sldChg chg="addSp delSp modSp add mod ord">
        <pc:chgData name="Amir Modan" userId="e65c6e087522b4f5" providerId="LiveId" clId="{965CF3C3-DA58-4395-88DB-A2CBD4ABE33B}" dt="2020-12-17T03:19:36.296" v="1242" actId="1076"/>
        <pc:sldMkLst>
          <pc:docMk/>
          <pc:sldMk cId="2175313411" sldId="271"/>
        </pc:sldMkLst>
        <pc:spChg chg="mod">
          <ac:chgData name="Amir Modan" userId="e65c6e087522b4f5" providerId="LiveId" clId="{965CF3C3-DA58-4395-88DB-A2CBD4ABE33B}" dt="2020-12-17T03:07:31.229" v="1124" actId="20577"/>
          <ac:spMkLst>
            <pc:docMk/>
            <pc:sldMk cId="2175313411" sldId="271"/>
            <ac:spMk id="2" creationId="{E76C3E1F-48B8-400A-B7D0-D9F23E8147E8}"/>
          </ac:spMkLst>
        </pc:spChg>
        <pc:spChg chg="add mod">
          <ac:chgData name="Amir Modan" userId="e65c6e087522b4f5" providerId="LiveId" clId="{965CF3C3-DA58-4395-88DB-A2CBD4ABE33B}" dt="2020-12-17T03:19:36.296" v="1242" actId="1076"/>
          <ac:spMkLst>
            <pc:docMk/>
            <pc:sldMk cId="2175313411" sldId="271"/>
            <ac:spMk id="5" creationId="{6D6D8BA6-11E7-47C2-9505-47F224ACC9B1}"/>
          </ac:spMkLst>
        </pc:spChg>
        <pc:spChg chg="add mod">
          <ac:chgData name="Amir Modan" userId="e65c6e087522b4f5" providerId="LiveId" clId="{965CF3C3-DA58-4395-88DB-A2CBD4ABE33B}" dt="2020-12-17T03:19:32.843" v="1241" actId="1076"/>
          <ac:spMkLst>
            <pc:docMk/>
            <pc:sldMk cId="2175313411" sldId="271"/>
            <ac:spMk id="7" creationId="{ED15EC42-8308-4045-AD23-30D4D363BF5D}"/>
          </ac:spMkLst>
        </pc:spChg>
        <pc:picChg chg="del">
          <ac:chgData name="Amir Modan" userId="e65c6e087522b4f5" providerId="LiveId" clId="{965CF3C3-DA58-4395-88DB-A2CBD4ABE33B}" dt="2020-12-17T00:47:08.509" v="569" actId="478"/>
          <ac:picMkLst>
            <pc:docMk/>
            <pc:sldMk cId="2175313411" sldId="271"/>
            <ac:picMk id="3" creationId="{26A84E34-C787-4B98-9688-EFA56917A69D}"/>
          </ac:picMkLst>
        </pc:picChg>
        <pc:picChg chg="mod">
          <ac:chgData name="Amir Modan" userId="e65c6e087522b4f5" providerId="LiveId" clId="{965CF3C3-DA58-4395-88DB-A2CBD4ABE33B}" dt="2020-12-17T03:18:45.688" v="1212" actId="1076"/>
          <ac:picMkLst>
            <pc:docMk/>
            <pc:sldMk cId="2175313411" sldId="271"/>
            <ac:picMk id="4" creationId="{450B8556-2A00-4DEC-A0A1-BF842CB3CCD5}"/>
          </ac:picMkLst>
        </pc:picChg>
        <pc:picChg chg="mod">
          <ac:chgData name="Amir Modan" userId="e65c6e087522b4f5" providerId="LiveId" clId="{965CF3C3-DA58-4395-88DB-A2CBD4ABE33B}" dt="2020-12-17T03:18:47.274" v="1213" actId="1076"/>
          <ac:picMkLst>
            <pc:docMk/>
            <pc:sldMk cId="2175313411" sldId="271"/>
            <ac:picMk id="6" creationId="{AC7C0751-6134-43E6-9364-51D32E7A4C1B}"/>
          </ac:picMkLst>
        </pc:picChg>
      </pc:sldChg>
      <pc:sldChg chg="addSp delSp modSp add mod">
        <pc:chgData name="Amir Modan" userId="e65c6e087522b4f5" providerId="LiveId" clId="{965CF3C3-DA58-4395-88DB-A2CBD4ABE33B}" dt="2020-12-21T02:42:18.711" v="1384" actId="1076"/>
        <pc:sldMkLst>
          <pc:docMk/>
          <pc:sldMk cId="538207381" sldId="272"/>
        </pc:sldMkLst>
        <pc:spChg chg="mod">
          <ac:chgData name="Amir Modan" userId="e65c6e087522b4f5" providerId="LiveId" clId="{965CF3C3-DA58-4395-88DB-A2CBD4ABE33B}" dt="2020-12-17T03:06:39.247" v="1066" actId="20577"/>
          <ac:spMkLst>
            <pc:docMk/>
            <pc:sldMk cId="538207381" sldId="272"/>
            <ac:spMk id="2" creationId="{A4B0DE7D-D723-49C1-94C8-3A1D82FF6AA9}"/>
          </ac:spMkLst>
        </pc:spChg>
        <pc:spChg chg="add del mod">
          <ac:chgData name="Amir Modan" userId="e65c6e087522b4f5" providerId="LiveId" clId="{965CF3C3-DA58-4395-88DB-A2CBD4ABE33B}" dt="2020-12-21T02:39:56.596" v="1373" actId="478"/>
          <ac:spMkLst>
            <pc:docMk/>
            <pc:sldMk cId="538207381" sldId="272"/>
            <ac:spMk id="4" creationId="{44D14F02-A29B-4A94-AFE9-3966815749D1}"/>
          </ac:spMkLst>
        </pc:spChg>
        <pc:spChg chg="add del mod">
          <ac:chgData name="Amir Modan" userId="e65c6e087522b4f5" providerId="LiveId" clId="{965CF3C3-DA58-4395-88DB-A2CBD4ABE33B}" dt="2020-12-17T00:52:10.796" v="592"/>
          <ac:spMkLst>
            <pc:docMk/>
            <pc:sldMk cId="538207381" sldId="272"/>
            <ac:spMk id="5" creationId="{18E0E221-04B2-4F13-9FF5-0EA3B89F383C}"/>
          </ac:spMkLst>
        </pc:spChg>
        <pc:spChg chg="add mod">
          <ac:chgData name="Amir Modan" userId="e65c6e087522b4f5" providerId="LiveId" clId="{965CF3C3-DA58-4395-88DB-A2CBD4ABE33B}" dt="2020-12-17T02:50:42.311" v="984" actId="14100"/>
          <ac:spMkLst>
            <pc:docMk/>
            <pc:sldMk cId="538207381" sldId="272"/>
            <ac:spMk id="8" creationId="{B14F9D74-4B09-44B8-942A-5A62F81BA3A8}"/>
          </ac:spMkLst>
        </pc:spChg>
        <pc:spChg chg="add mod">
          <ac:chgData name="Amir Modan" userId="e65c6e087522b4f5" providerId="LiveId" clId="{965CF3C3-DA58-4395-88DB-A2CBD4ABE33B}" dt="2020-12-17T02:50:55.347" v="988" actId="14100"/>
          <ac:spMkLst>
            <pc:docMk/>
            <pc:sldMk cId="538207381" sldId="272"/>
            <ac:spMk id="9" creationId="{C7E6440D-3116-4E8C-89C5-732E983C8B02}"/>
          </ac:spMkLst>
        </pc:spChg>
        <pc:spChg chg="add mod">
          <ac:chgData name="Amir Modan" userId="e65c6e087522b4f5" providerId="LiveId" clId="{965CF3C3-DA58-4395-88DB-A2CBD4ABE33B}" dt="2020-12-17T03:21:34.759" v="1277" actId="1076"/>
          <ac:spMkLst>
            <pc:docMk/>
            <pc:sldMk cId="538207381" sldId="272"/>
            <ac:spMk id="10" creationId="{89C18253-FA65-47E6-A878-2289F0E0890A}"/>
          </ac:spMkLst>
        </pc:spChg>
        <pc:spChg chg="add mod">
          <ac:chgData name="Amir Modan" userId="e65c6e087522b4f5" providerId="LiveId" clId="{965CF3C3-DA58-4395-88DB-A2CBD4ABE33B}" dt="2020-12-17T03:21:48.336" v="1279" actId="1076"/>
          <ac:spMkLst>
            <pc:docMk/>
            <pc:sldMk cId="538207381" sldId="272"/>
            <ac:spMk id="11" creationId="{F1592AD4-0B82-4181-BE5E-E72348E6E0B9}"/>
          </ac:spMkLst>
        </pc:spChg>
        <pc:picChg chg="del">
          <ac:chgData name="Amir Modan" userId="e65c6e087522b4f5" providerId="LiveId" clId="{965CF3C3-DA58-4395-88DB-A2CBD4ABE33B}" dt="2020-12-17T00:51:21.802" v="591" actId="478"/>
          <ac:picMkLst>
            <pc:docMk/>
            <pc:sldMk cId="538207381" sldId="272"/>
            <ac:picMk id="4" creationId="{A33BF6D9-58B8-4142-A6C2-D264614A2E37}"/>
          </ac:picMkLst>
        </pc:picChg>
        <pc:picChg chg="add mod ord">
          <ac:chgData name="Amir Modan" userId="e65c6e087522b4f5" providerId="LiveId" clId="{965CF3C3-DA58-4395-88DB-A2CBD4ABE33B}" dt="2020-12-21T02:40:00.745" v="1374" actId="1076"/>
          <ac:picMkLst>
            <pc:docMk/>
            <pc:sldMk cId="538207381" sldId="272"/>
            <ac:picMk id="5" creationId="{25F31033-4AC6-4250-9AF7-97B3C1F6C5D1}"/>
          </ac:picMkLst>
        </pc:picChg>
        <pc:picChg chg="add del mod">
          <ac:chgData name="Amir Modan" userId="e65c6e087522b4f5" providerId="LiveId" clId="{965CF3C3-DA58-4395-88DB-A2CBD4ABE33B}" dt="2020-12-21T02:39:41.178" v="1367" actId="478"/>
          <ac:picMkLst>
            <pc:docMk/>
            <pc:sldMk cId="538207381" sldId="272"/>
            <ac:picMk id="6" creationId="{5381A962-0633-4803-80DB-3F3F9E7403B6}"/>
          </ac:picMkLst>
        </pc:picChg>
        <pc:picChg chg="add del mod">
          <ac:chgData name="Amir Modan" userId="e65c6e087522b4f5" providerId="LiveId" clId="{965CF3C3-DA58-4395-88DB-A2CBD4ABE33B}" dt="2020-12-21T02:41:49.711" v="1375" actId="478"/>
          <ac:picMkLst>
            <pc:docMk/>
            <pc:sldMk cId="538207381" sldId="272"/>
            <ac:picMk id="7" creationId="{5DE4448E-F441-4826-85AF-C20FBA867F3E}"/>
          </ac:picMkLst>
        </pc:picChg>
        <pc:picChg chg="add mod ord">
          <ac:chgData name="Amir Modan" userId="e65c6e087522b4f5" providerId="LiveId" clId="{965CF3C3-DA58-4395-88DB-A2CBD4ABE33B}" dt="2020-12-21T02:42:18.711" v="1384" actId="1076"/>
          <ac:picMkLst>
            <pc:docMk/>
            <pc:sldMk cId="538207381" sldId="272"/>
            <ac:picMk id="12" creationId="{0C597DF2-5750-4C5C-8F22-931C1DBF1753}"/>
          </ac:picMkLst>
        </pc:picChg>
      </pc:sldChg>
      <pc:sldChg chg="addSp delSp modSp new mod">
        <pc:chgData name="Amir Modan" userId="e65c6e087522b4f5" providerId="LiveId" clId="{965CF3C3-DA58-4395-88DB-A2CBD4ABE33B}" dt="2020-12-17T03:06:46.078" v="1071" actId="20577"/>
        <pc:sldMkLst>
          <pc:docMk/>
          <pc:sldMk cId="677039993" sldId="273"/>
        </pc:sldMkLst>
        <pc:spChg chg="mod">
          <ac:chgData name="Amir Modan" userId="e65c6e087522b4f5" providerId="LiveId" clId="{965CF3C3-DA58-4395-88DB-A2CBD4ABE33B}" dt="2020-12-17T03:06:46.078" v="1071" actId="20577"/>
          <ac:spMkLst>
            <pc:docMk/>
            <pc:sldMk cId="677039993" sldId="273"/>
            <ac:spMk id="2" creationId="{96D26C3B-C6FB-4CC6-B75F-4E1F2527F5BB}"/>
          </ac:spMkLst>
        </pc:spChg>
        <pc:spChg chg="del">
          <ac:chgData name="Amir Modan" userId="e65c6e087522b4f5" providerId="LiveId" clId="{965CF3C3-DA58-4395-88DB-A2CBD4ABE33B}" dt="2020-12-17T00:54:21.434" v="623"/>
          <ac:spMkLst>
            <pc:docMk/>
            <pc:sldMk cId="677039993" sldId="273"/>
            <ac:spMk id="3" creationId="{1E28697A-0179-4A81-8097-2F977219E07E}"/>
          </ac:spMkLst>
        </pc:spChg>
        <pc:picChg chg="add mod">
          <ac:chgData name="Amir Modan" userId="e65c6e087522b4f5" providerId="LiveId" clId="{965CF3C3-DA58-4395-88DB-A2CBD4ABE33B}" dt="2020-12-17T00:54:36.890" v="630" actId="1076"/>
          <ac:picMkLst>
            <pc:docMk/>
            <pc:sldMk cId="677039993" sldId="273"/>
            <ac:picMk id="5" creationId="{BEAE2442-3425-4569-8A7E-BC90BF544804}"/>
          </ac:picMkLst>
        </pc:picChg>
        <pc:picChg chg="add del mod">
          <ac:chgData name="Amir Modan" userId="e65c6e087522b4f5" providerId="LiveId" clId="{965CF3C3-DA58-4395-88DB-A2CBD4ABE33B}" dt="2020-12-17T00:55:12.584" v="633" actId="478"/>
          <ac:picMkLst>
            <pc:docMk/>
            <pc:sldMk cId="677039993" sldId="273"/>
            <ac:picMk id="7" creationId="{6047A2E6-9F8B-403E-818B-1014E759F60D}"/>
          </ac:picMkLst>
        </pc:picChg>
        <pc:picChg chg="add mod modCrop">
          <ac:chgData name="Amir Modan" userId="e65c6e087522b4f5" providerId="LiveId" clId="{965CF3C3-DA58-4395-88DB-A2CBD4ABE33B}" dt="2020-12-17T00:55:43.838" v="641" actId="732"/>
          <ac:picMkLst>
            <pc:docMk/>
            <pc:sldMk cId="677039993" sldId="273"/>
            <ac:picMk id="9" creationId="{36E0FB70-E3FB-41B5-8ADD-D865E750DB26}"/>
          </ac:picMkLst>
        </pc:picChg>
      </pc:sldChg>
      <pc:sldChg chg="addSp delSp modSp new mod">
        <pc:chgData name="Amir Modan" userId="e65c6e087522b4f5" providerId="LiveId" clId="{965CF3C3-DA58-4395-88DB-A2CBD4ABE33B}" dt="2020-12-17T03:23:25.323" v="1307" actId="1076"/>
        <pc:sldMkLst>
          <pc:docMk/>
          <pc:sldMk cId="2356939038" sldId="274"/>
        </pc:sldMkLst>
        <pc:spChg chg="mod">
          <ac:chgData name="Amir Modan" userId="e65c6e087522b4f5" providerId="LiveId" clId="{965CF3C3-DA58-4395-88DB-A2CBD4ABE33B}" dt="2020-12-17T01:10:36.266" v="693" actId="20577"/>
          <ac:spMkLst>
            <pc:docMk/>
            <pc:sldMk cId="2356939038" sldId="274"/>
            <ac:spMk id="2" creationId="{1D83D259-1E18-4978-8302-06B3538A9B0A}"/>
          </ac:spMkLst>
        </pc:spChg>
        <pc:spChg chg="del">
          <ac:chgData name="Amir Modan" userId="e65c6e087522b4f5" providerId="LiveId" clId="{965CF3C3-DA58-4395-88DB-A2CBD4ABE33B}" dt="2020-12-17T01:10:16.471" v="671"/>
          <ac:spMkLst>
            <pc:docMk/>
            <pc:sldMk cId="2356939038" sldId="274"/>
            <ac:spMk id="3" creationId="{A0D2BF21-938F-4138-8BF9-EC77238E8ABC}"/>
          </ac:spMkLst>
        </pc:spChg>
        <pc:spChg chg="add mod">
          <ac:chgData name="Amir Modan" userId="e65c6e087522b4f5" providerId="LiveId" clId="{965CF3C3-DA58-4395-88DB-A2CBD4ABE33B}" dt="2020-12-17T03:22:58.393" v="1296" actId="1076"/>
          <ac:spMkLst>
            <pc:docMk/>
            <pc:sldMk cId="2356939038" sldId="274"/>
            <ac:spMk id="6" creationId="{ABAD7F63-40B5-4884-B7E0-E6D1BDB0933B}"/>
          </ac:spMkLst>
        </pc:spChg>
        <pc:spChg chg="add mod">
          <ac:chgData name="Amir Modan" userId="e65c6e087522b4f5" providerId="LiveId" clId="{965CF3C3-DA58-4395-88DB-A2CBD4ABE33B}" dt="2020-12-17T03:23:25.323" v="1307" actId="1076"/>
          <ac:spMkLst>
            <pc:docMk/>
            <pc:sldMk cId="2356939038" sldId="274"/>
            <ac:spMk id="7" creationId="{5F9B4406-DAB5-4823-8E73-263149CB1D47}"/>
          </ac:spMkLst>
        </pc:spChg>
        <pc:picChg chg="add mod">
          <ac:chgData name="Amir Modan" userId="e65c6e087522b4f5" providerId="LiveId" clId="{965CF3C3-DA58-4395-88DB-A2CBD4ABE33B}" dt="2020-12-17T03:22:11.316" v="1281" actId="1076"/>
          <ac:picMkLst>
            <pc:docMk/>
            <pc:sldMk cId="2356939038" sldId="274"/>
            <ac:picMk id="4" creationId="{6053F7BA-F55F-4EFD-8F55-074B712F6745}"/>
          </ac:picMkLst>
        </pc:picChg>
        <pc:picChg chg="add mod">
          <ac:chgData name="Amir Modan" userId="e65c6e087522b4f5" providerId="LiveId" clId="{965CF3C3-DA58-4395-88DB-A2CBD4ABE33B}" dt="2020-12-17T03:22:08.966" v="1280" actId="1076"/>
          <ac:picMkLst>
            <pc:docMk/>
            <pc:sldMk cId="2356939038" sldId="274"/>
            <ac:picMk id="5" creationId="{CD27805E-3169-47EA-B637-F3C11D08B1DF}"/>
          </ac:picMkLst>
        </pc:picChg>
      </pc:sldChg>
      <pc:sldChg chg="addSp delSp modSp new mod">
        <pc:chgData name="Amir Modan" userId="e65c6e087522b4f5" providerId="LiveId" clId="{965CF3C3-DA58-4395-88DB-A2CBD4ABE33B}" dt="2020-12-19T20:42:33.023" v="1335" actId="20577"/>
        <pc:sldMkLst>
          <pc:docMk/>
          <pc:sldMk cId="794554640" sldId="275"/>
        </pc:sldMkLst>
        <pc:spChg chg="mod">
          <ac:chgData name="Amir Modan" userId="e65c6e087522b4f5" providerId="LiveId" clId="{965CF3C3-DA58-4395-88DB-A2CBD4ABE33B}" dt="2020-12-17T01:12:33.098" v="722" actId="20577"/>
          <ac:spMkLst>
            <pc:docMk/>
            <pc:sldMk cId="794554640" sldId="275"/>
            <ac:spMk id="2" creationId="{28B1316B-FE51-4DD4-B99A-915D96009C84}"/>
          </ac:spMkLst>
        </pc:spChg>
        <pc:spChg chg="mod">
          <ac:chgData name="Amir Modan" userId="e65c6e087522b4f5" providerId="LiveId" clId="{965CF3C3-DA58-4395-88DB-A2CBD4ABE33B}" dt="2020-12-19T20:42:33.023" v="1335" actId="20577"/>
          <ac:spMkLst>
            <pc:docMk/>
            <pc:sldMk cId="794554640" sldId="275"/>
            <ac:spMk id="3" creationId="{3BC14EC9-C25B-4A01-84B4-B503F83EAB3D}"/>
          </ac:spMkLst>
        </pc:spChg>
        <pc:picChg chg="add del mod">
          <ac:chgData name="Amir Modan" userId="e65c6e087522b4f5" providerId="LiveId" clId="{965CF3C3-DA58-4395-88DB-A2CBD4ABE33B}" dt="2020-12-17T02:36:45.093" v="912"/>
          <ac:picMkLst>
            <pc:docMk/>
            <pc:sldMk cId="794554640" sldId="275"/>
            <ac:picMk id="4" creationId="{A19268A4-E717-4D44-BF56-AA8500E0A18A}"/>
          </ac:picMkLst>
        </pc:picChg>
        <pc:picChg chg="add mod">
          <ac:chgData name="Amir Modan" userId="e65c6e087522b4f5" providerId="LiveId" clId="{965CF3C3-DA58-4395-88DB-A2CBD4ABE33B}" dt="2020-12-17T02:38:17.154" v="917" actId="14100"/>
          <ac:picMkLst>
            <pc:docMk/>
            <pc:sldMk cId="794554640" sldId="275"/>
            <ac:picMk id="5" creationId="{59CEA595-12A7-461A-8A21-D46B5AC1AA20}"/>
          </ac:picMkLst>
        </pc:picChg>
        <pc:cxnChg chg="add mod">
          <ac:chgData name="Amir Modan" userId="e65c6e087522b4f5" providerId="LiveId" clId="{965CF3C3-DA58-4395-88DB-A2CBD4ABE33B}" dt="2020-12-17T02:39:07.028" v="931" actId="1076"/>
          <ac:cxnSpMkLst>
            <pc:docMk/>
            <pc:sldMk cId="794554640" sldId="275"/>
            <ac:cxnSpMk id="7" creationId="{56C7E5E0-9C31-4CE1-8085-CFBDA49374F8}"/>
          </ac:cxnSpMkLst>
        </pc:cxnChg>
      </pc:sldChg>
      <pc:sldChg chg="addSp delSp modSp add mod">
        <pc:chgData name="Amir Modan" userId="e65c6e087522b4f5" providerId="LiveId" clId="{965CF3C3-DA58-4395-88DB-A2CBD4ABE33B}" dt="2020-12-21T05:47:26.541" v="1410" actId="478"/>
        <pc:sldMkLst>
          <pc:docMk/>
          <pc:sldMk cId="609504906" sldId="276"/>
        </pc:sldMkLst>
        <pc:spChg chg="mod">
          <ac:chgData name="Amir Modan" userId="e65c6e087522b4f5" providerId="LiveId" clId="{965CF3C3-DA58-4395-88DB-A2CBD4ABE33B}" dt="2020-12-20T21:19:59.419" v="1336" actId="1076"/>
          <ac:spMkLst>
            <pc:docMk/>
            <pc:sldMk cId="609504906" sldId="276"/>
            <ac:spMk id="2" creationId="{AA140500-64E9-4210-904D-7F0AE36EAEFA}"/>
          </ac:spMkLst>
        </pc:spChg>
        <pc:picChg chg="add del mod">
          <ac:chgData name="Amir Modan" userId="e65c6e087522b4f5" providerId="LiveId" clId="{965CF3C3-DA58-4395-88DB-A2CBD4ABE33B}" dt="2020-12-17T02:32:38.042" v="896" actId="478"/>
          <ac:picMkLst>
            <pc:docMk/>
            <pc:sldMk cId="609504906" sldId="276"/>
            <ac:picMk id="3" creationId="{CE871BC0-F0E3-418C-99DB-6C3BD04049F3}"/>
          </ac:picMkLst>
        </pc:picChg>
        <pc:picChg chg="add mod">
          <ac:chgData name="Amir Modan" userId="e65c6e087522b4f5" providerId="LiveId" clId="{965CF3C3-DA58-4395-88DB-A2CBD4ABE33B}" dt="2020-12-17T03:34:49.560" v="1322" actId="14100"/>
          <ac:picMkLst>
            <pc:docMk/>
            <pc:sldMk cId="609504906" sldId="276"/>
            <ac:picMk id="4" creationId="{3C5D9863-F509-4885-BB22-573400C9B399}"/>
          </ac:picMkLst>
        </pc:picChg>
        <pc:picChg chg="add del mod">
          <ac:chgData name="Amir Modan" userId="e65c6e087522b4f5" providerId="LiveId" clId="{965CF3C3-DA58-4395-88DB-A2CBD4ABE33B}" dt="2020-12-17T02:41:40.506" v="937"/>
          <ac:picMkLst>
            <pc:docMk/>
            <pc:sldMk cId="609504906" sldId="276"/>
            <ac:picMk id="5" creationId="{3BF1E1F0-99C6-4D3F-840B-5DE034BF57AF}"/>
          </ac:picMkLst>
        </pc:picChg>
        <pc:picChg chg="mod modCrop">
          <ac:chgData name="Amir Modan" userId="e65c6e087522b4f5" providerId="LiveId" clId="{965CF3C3-DA58-4395-88DB-A2CBD4ABE33B}" dt="2020-12-21T05:47:21.730" v="1408" actId="732"/>
          <ac:picMkLst>
            <pc:docMk/>
            <pc:sldMk cId="609504906" sldId="276"/>
            <ac:picMk id="19" creationId="{B7B1302E-EF33-4A6D-A0AD-8D5044584805}"/>
          </ac:picMkLst>
        </pc:picChg>
        <pc:picChg chg="del">
          <ac:chgData name="Amir Modan" userId="e65c6e087522b4f5" providerId="LiveId" clId="{965CF3C3-DA58-4395-88DB-A2CBD4ABE33B}" dt="2020-12-21T05:47:25.432" v="1409" actId="478"/>
          <ac:picMkLst>
            <pc:docMk/>
            <pc:sldMk cId="609504906" sldId="276"/>
            <ac:picMk id="24" creationId="{66052C9D-0B07-48ED-8B17-D3FEB66305B4}"/>
          </ac:picMkLst>
        </pc:picChg>
        <pc:picChg chg="del">
          <ac:chgData name="Amir Modan" userId="e65c6e087522b4f5" providerId="LiveId" clId="{965CF3C3-DA58-4395-88DB-A2CBD4ABE33B}" dt="2020-12-21T05:47:26.541" v="1410" actId="478"/>
          <ac:picMkLst>
            <pc:docMk/>
            <pc:sldMk cId="609504906" sldId="276"/>
            <ac:picMk id="25" creationId="{8587D800-BB05-464A-9389-6E5C54A60205}"/>
          </ac:picMkLst>
        </pc:picChg>
        <pc:picChg chg="mod">
          <ac:chgData name="Amir Modan" userId="e65c6e087522b4f5" providerId="LiveId" clId="{965CF3C3-DA58-4395-88DB-A2CBD4ABE33B}" dt="2020-12-17T02:05:39.844" v="841" actId="1076"/>
          <ac:picMkLst>
            <pc:docMk/>
            <pc:sldMk cId="609504906" sldId="276"/>
            <ac:picMk id="27" creationId="{64E766F7-C129-4E61-9295-359D930C07F2}"/>
          </ac:picMkLst>
        </pc:picChg>
        <pc:cxnChg chg="add mod">
          <ac:chgData name="Amir Modan" userId="e65c6e087522b4f5" providerId="LiveId" clId="{965CF3C3-DA58-4395-88DB-A2CBD4ABE33B}" dt="2020-12-17T02:41:48.310" v="940" actId="14100"/>
          <ac:cxnSpMkLst>
            <pc:docMk/>
            <pc:sldMk cId="609504906" sldId="276"/>
            <ac:cxnSpMk id="13" creationId="{331C4495-56C8-42EB-BFCC-ADA24E8567F1}"/>
          </ac:cxnSpMkLst>
        </pc:cxnChg>
      </pc:sldChg>
      <pc:sldChg chg="addSp delSp modSp new mod ord">
        <pc:chgData name="Amir Modan" userId="e65c6e087522b4f5" providerId="LiveId" clId="{965CF3C3-DA58-4395-88DB-A2CBD4ABE33B}" dt="2020-12-17T03:20:53.869" v="1271" actId="20577"/>
        <pc:sldMkLst>
          <pc:docMk/>
          <pc:sldMk cId="1434673661" sldId="277"/>
        </pc:sldMkLst>
        <pc:spChg chg="mod">
          <ac:chgData name="Amir Modan" userId="e65c6e087522b4f5" providerId="LiveId" clId="{965CF3C3-DA58-4395-88DB-A2CBD4ABE33B}" dt="2020-12-17T03:04:25.105" v="1039" actId="20577"/>
          <ac:spMkLst>
            <pc:docMk/>
            <pc:sldMk cId="1434673661" sldId="277"/>
            <ac:spMk id="2" creationId="{342543B4-1E61-4B70-9AD3-988CB738F850}"/>
          </ac:spMkLst>
        </pc:spChg>
        <pc:spChg chg="del">
          <ac:chgData name="Amir Modan" userId="e65c6e087522b4f5" providerId="LiveId" clId="{965CF3C3-DA58-4395-88DB-A2CBD4ABE33B}" dt="2020-12-17T03:02:29.526" v="1016" actId="478"/>
          <ac:spMkLst>
            <pc:docMk/>
            <pc:sldMk cId="1434673661" sldId="277"/>
            <ac:spMk id="3" creationId="{9AF698DA-FAE2-4BEF-A83A-E6CE9A4A3841}"/>
          </ac:spMkLst>
        </pc:spChg>
        <pc:spChg chg="add mod">
          <ac:chgData name="Amir Modan" userId="e65c6e087522b4f5" providerId="LiveId" clId="{965CF3C3-DA58-4395-88DB-A2CBD4ABE33B}" dt="2020-12-17T03:20:39.121" v="1262" actId="20577"/>
          <ac:spMkLst>
            <pc:docMk/>
            <pc:sldMk cId="1434673661" sldId="277"/>
            <ac:spMk id="6" creationId="{C05C6578-E622-4EC3-AA10-7FE21A84FF23}"/>
          </ac:spMkLst>
        </pc:spChg>
        <pc:spChg chg="add mod">
          <ac:chgData name="Amir Modan" userId="e65c6e087522b4f5" providerId="LiveId" clId="{965CF3C3-DA58-4395-88DB-A2CBD4ABE33B}" dt="2020-12-17T03:20:53.869" v="1271" actId="20577"/>
          <ac:spMkLst>
            <pc:docMk/>
            <pc:sldMk cId="1434673661" sldId="277"/>
            <ac:spMk id="7" creationId="{E0EEA4DF-FD7B-401A-AB9E-D56A90B5326C}"/>
          </ac:spMkLst>
        </pc:spChg>
        <pc:picChg chg="add mod">
          <ac:chgData name="Amir Modan" userId="e65c6e087522b4f5" providerId="LiveId" clId="{965CF3C3-DA58-4395-88DB-A2CBD4ABE33B}" dt="2020-12-17T03:20:04.182" v="1245" actId="1076"/>
          <ac:picMkLst>
            <pc:docMk/>
            <pc:sldMk cId="1434673661" sldId="277"/>
            <ac:picMk id="4" creationId="{D05DF6AB-BD50-48F8-B9E6-85A15FAAE25B}"/>
          </ac:picMkLst>
        </pc:picChg>
        <pc:picChg chg="add mod">
          <ac:chgData name="Amir Modan" userId="e65c6e087522b4f5" providerId="LiveId" clId="{965CF3C3-DA58-4395-88DB-A2CBD4ABE33B}" dt="2020-12-17T03:04:06.194" v="1024" actId="1076"/>
          <ac:picMkLst>
            <pc:docMk/>
            <pc:sldMk cId="1434673661" sldId="277"/>
            <ac:picMk id="5" creationId="{CBDF4DEC-2621-4CAB-AD17-6E67382DBD1E}"/>
          </ac:picMkLst>
        </pc:picChg>
      </pc:sldChg>
      <pc:sldChg chg="new del">
        <pc:chgData name="Amir Modan" userId="e65c6e087522b4f5" providerId="LiveId" clId="{965CF3C3-DA58-4395-88DB-A2CBD4ABE33B}" dt="2020-12-17T03:01:55.241" v="990" actId="680"/>
        <pc:sldMkLst>
          <pc:docMk/>
          <pc:sldMk cId="2491264040" sldId="27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97A40-5864-467E-AAC6-34DAE2A74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1A697F-A7B1-477B-BB4B-AD8FB0266D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AA01D-7610-4D6C-BAE5-9B3912715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66767-567C-48DC-A974-8AB213EBC21E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46D90-3F22-43D6-8FBE-8872EB966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CA7A8-5E59-4D33-9DE6-04F7E587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D52D-52DE-496D-BBB2-904BFD418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9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21D06-0CC8-47C0-B5E6-32EC82D86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E478F-1886-4F76-857E-8885CD645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ABD63-5596-46B0-84B6-04A10BAFF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66767-567C-48DC-A974-8AB213EBC21E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0F685-0AA8-42F0-8C67-8D382545C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3B716-381A-41F8-92D9-64A894E3D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D52D-52DE-496D-BBB2-904BFD418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98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74D3A2-3959-42AA-AB1B-4E6060FF1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9DE507-5CE4-44EB-B903-CB5EEDB5B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61FFC-0404-41F9-BA8F-8516485BA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66767-567C-48DC-A974-8AB213EBC21E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81A4F-9AB2-4ADC-8873-21959BEC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CF00D-0640-4530-81EE-01ACACE1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D52D-52DE-496D-BBB2-904BFD418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47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C79D5-5F71-4CAE-8E24-92245ACF4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F0FDF-F3A9-4E54-B464-82D343B7D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771C5-F59F-4610-8A9D-79AFE3E65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66767-567C-48DC-A974-8AB213EBC21E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B1C89-46E6-40A4-A985-BC2F5854D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016E0-8291-49EA-A1DB-85AC7AF6A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D52D-52DE-496D-BBB2-904BFD418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14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32467-6276-415F-93C7-F42870A0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4D46C-BC21-4554-89B8-04BFD8530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A3B9C-AADC-4970-9AC5-5C16DA069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66767-567C-48DC-A974-8AB213EBC21E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6AC87-1926-4C0C-A46C-7C69DF298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15FFE-8150-452D-8B31-FDBF002B5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D52D-52DE-496D-BBB2-904BFD418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11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A455-B826-40B3-9A5A-9929746C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EDA94-96E5-4854-A852-D821A77FD3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CBF60B-C902-454A-8762-8E317F77F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82467-AB0C-4EA4-A973-4B44CD4E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66767-567C-48DC-A974-8AB213EBC21E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C49B6-B9DB-4125-A951-F727BE520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6791C-C5C7-446F-97A7-B5D83B38B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D52D-52DE-496D-BBB2-904BFD418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13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CC385-D793-464F-8CD5-8EF592F16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D6ADD-CE87-4045-B18A-A69692EEB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869C9-456E-4553-8A12-3D7391F87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02441-A252-4DE1-8851-58C507B2E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0005AC-B6B2-4627-A0F7-54C21D1962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CC481A-417E-4B9E-A0D7-7A17D48B4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66767-567C-48DC-A974-8AB213EBC21E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C46B05-5B95-4760-8FCA-E592023E5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DC8E7D-8ED3-4BE2-B0C9-519ED767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D52D-52DE-496D-BBB2-904BFD418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03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1E1D-A567-44F8-9953-069E24048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0400FD-3B8C-4B2C-AB40-B5F1E370D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66767-567C-48DC-A974-8AB213EBC21E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14DB6-457C-4350-B0D0-807C33EEF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80458A-C524-4CF1-BA51-077CF2B5B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D52D-52DE-496D-BBB2-904BFD418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64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22A12F-E2D8-455A-BCA9-D0CDC8402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66767-567C-48DC-A974-8AB213EBC21E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A8EC62-A0AA-43EC-A7E0-7FA4EBA02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DE358-EC30-4DC3-B22A-BDBFC01B0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D52D-52DE-496D-BBB2-904BFD418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BFFD-2EBF-4118-AB03-4323F04B3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2DFDB-C6E1-4993-ACBC-6142BA307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BCA9A1-B0C0-4127-84FD-089C598D1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9686B-48DC-448A-9CF7-8D05112B2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66767-567C-48DC-A974-8AB213EBC21E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1F642E-587D-4A1B-AFE8-CDA27679B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8921E-11D4-47FF-A18C-035A76ACE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D52D-52DE-496D-BBB2-904BFD418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51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3C193-D3E1-4B3B-9C95-ECEF364B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543FD1-8C85-4BC6-A8DD-C6AD985AD6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C270F-60BC-4943-88E7-BFC8BEEB5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F867D-D988-40D0-AA5C-2710FC63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66767-567C-48DC-A974-8AB213EBC21E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53C37-EAD5-49F3-8CD0-F6906424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B984F-BD31-4F15-80A9-65C47DCF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D52D-52DE-496D-BBB2-904BFD418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72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178BA2-E33E-455F-A41A-049824C27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AF23F-2CEC-4AA0-BCDD-CDA4E024F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F502A-7873-467E-8B89-D42CC21B46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66767-567C-48DC-A974-8AB213EBC21E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5036F-149F-40AA-A30A-6C2AF432D5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E263B-D5E3-4D07-B513-D07B88D0F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2D52D-52DE-496D-BBB2-904BFD418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6AB3B-EFE6-425A-B42F-5D98BC9EC6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Digital Design Motion Estimator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80FB0C-237B-4B4E-8934-EF7F8C7846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Amir Modan</a:t>
            </a:r>
          </a:p>
        </p:txBody>
      </p:sp>
    </p:spTree>
    <p:extLst>
      <p:ext uri="{BB962C8B-B14F-4D97-AF65-F5344CB8AC3E}">
        <p14:creationId xmlns:p14="http://schemas.microsoft.com/office/powerpoint/2010/main" val="2278825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45EC-E32C-4AB2-A65F-92236C7A8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950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Top Module (cont.)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8421C6-5E3E-4EA4-853A-8B7F562B2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6" b="2700"/>
          <a:stretch/>
        </p:blipFill>
        <p:spPr>
          <a:xfrm>
            <a:off x="7150313" y="2190953"/>
            <a:ext cx="4203487" cy="3562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E64AC7-B265-4879-9DA4-01D6FB2E6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707" y="2190953"/>
            <a:ext cx="140220" cy="1158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7C5B84-C2BB-4194-B58F-FF2A34806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888121"/>
            <a:ext cx="5181600" cy="23722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C666A2-ED6F-4027-B0E0-53A9745A8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717435"/>
            <a:ext cx="3989607" cy="305869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AA8D07-AD2A-46BB-A509-B57574C92102}"/>
              </a:ext>
            </a:extLst>
          </p:cNvPr>
          <p:cNvCxnSpPr>
            <a:cxnSpLocks/>
          </p:cNvCxnSpPr>
          <p:nvPr/>
        </p:nvCxnSpPr>
        <p:spPr>
          <a:xfrm flipH="1" flipV="1">
            <a:off x="8179845" y="2256428"/>
            <a:ext cx="129584" cy="8641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446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45EC-E32C-4AB2-A65F-92236C7A8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974" y="-31950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Top Module (cont.)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8421C6-5E3E-4EA4-853A-8B7F562B2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16" b="2700"/>
          <a:stretch/>
        </p:blipFill>
        <p:spPr>
          <a:xfrm>
            <a:off x="7150313" y="2190953"/>
            <a:ext cx="4189261" cy="3562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E64AC7-B265-4879-9DA4-01D6FB2E6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695" y="2190953"/>
            <a:ext cx="140220" cy="1158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7CF2E6-8A05-4CC9-AFC3-18D8CE285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01" y="3752129"/>
            <a:ext cx="5482806" cy="2510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A1E2FE-2FC7-4C5D-88B1-BE2F3FBB8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0" y="595123"/>
            <a:ext cx="3851862" cy="292700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DD7F95-CA38-4294-A5E5-820A5A9254F1}"/>
              </a:ext>
            </a:extLst>
          </p:cNvPr>
          <p:cNvCxnSpPr>
            <a:cxnSpLocks/>
          </p:cNvCxnSpPr>
          <p:nvPr/>
        </p:nvCxnSpPr>
        <p:spPr>
          <a:xfrm flipV="1">
            <a:off x="8295863" y="2306787"/>
            <a:ext cx="0" cy="7629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836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45EC-E32C-4AB2-A65F-92236C7A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 Module (cont.)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8421C6-5E3E-4EA4-853A-8B7F562B2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49" b="2960"/>
          <a:stretch/>
        </p:blipFill>
        <p:spPr>
          <a:xfrm>
            <a:off x="7150313" y="2190953"/>
            <a:ext cx="4041562" cy="35526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E64AC7-B265-4879-9DA4-01D6FB2E6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533" y="2190953"/>
            <a:ext cx="140220" cy="1158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FF451-AC42-4370-9AFF-72DD211CE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313" y="2190953"/>
            <a:ext cx="140220" cy="11583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B8E0D7-835F-4748-A9AA-35646E2B2920}"/>
              </a:ext>
            </a:extLst>
          </p:cNvPr>
          <p:cNvCxnSpPr>
            <a:cxnSpLocks/>
          </p:cNvCxnSpPr>
          <p:nvPr/>
        </p:nvCxnSpPr>
        <p:spPr>
          <a:xfrm flipH="1" flipV="1">
            <a:off x="7430753" y="2306788"/>
            <a:ext cx="813361" cy="77408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9FF2453-B8D5-403F-AF18-65FF74970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19" y="2190953"/>
            <a:ext cx="5495474" cy="26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75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8A4793-D595-4147-B115-569F90491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09762"/>
            <a:ext cx="9601200" cy="3038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6C3E1F-48B8-400A-B7D0-D9F23E814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Synthesis Constraints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B89DE1-FAD0-4C2E-9392-92F4E176383A}"/>
              </a:ext>
            </a:extLst>
          </p:cNvPr>
          <p:cNvSpPr/>
          <p:nvPr/>
        </p:nvSpPr>
        <p:spPr>
          <a:xfrm>
            <a:off x="6556874" y="3625101"/>
            <a:ext cx="645559" cy="267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9A756A-5ED9-491D-98F4-5BCD7BCB57CA}"/>
              </a:ext>
            </a:extLst>
          </p:cNvPr>
          <p:cNvSpPr/>
          <p:nvPr/>
        </p:nvSpPr>
        <p:spPr>
          <a:xfrm>
            <a:off x="3117185" y="3871163"/>
            <a:ext cx="226233" cy="267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651C94-9754-4281-8F41-376B8B06D7B9}"/>
              </a:ext>
            </a:extLst>
          </p:cNvPr>
          <p:cNvSpPr/>
          <p:nvPr/>
        </p:nvSpPr>
        <p:spPr>
          <a:xfrm>
            <a:off x="3230302" y="4138291"/>
            <a:ext cx="226233" cy="267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28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3E1F-48B8-400A-B7D0-D9F23E814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Synthesis Power and Area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B8556-2A00-4DEC-A0A1-BF842CB3C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876" y="1929169"/>
            <a:ext cx="5808613" cy="1779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7C0751-6134-43E6-9364-51D32E7A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211" y="4396892"/>
            <a:ext cx="5967942" cy="17086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6D8BA6-11E7-47C2-9505-47F224ACC9B1}"/>
              </a:ext>
            </a:extLst>
          </p:cNvPr>
          <p:cNvSpPr txBox="1"/>
          <p:nvPr/>
        </p:nvSpPr>
        <p:spPr>
          <a:xfrm>
            <a:off x="1618717" y="2634296"/>
            <a:ext cx="1310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Report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5EC42-8308-4045-AD23-30D4D363BF5D}"/>
              </a:ext>
            </a:extLst>
          </p:cNvPr>
          <p:cNvSpPr txBox="1"/>
          <p:nvPr/>
        </p:nvSpPr>
        <p:spPr>
          <a:xfrm>
            <a:off x="1540042" y="5066568"/>
            <a:ext cx="1468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Report</a:t>
            </a:r>
          </a:p>
        </p:txBody>
      </p:sp>
    </p:spTree>
    <p:extLst>
      <p:ext uri="{BB962C8B-B14F-4D97-AF65-F5344CB8AC3E}">
        <p14:creationId xmlns:p14="http://schemas.microsoft.com/office/powerpoint/2010/main" val="2175313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3E1F-48B8-400A-B7D0-D9F23E814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Synthesis Netlist and Timing Constraints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84E34-C787-4B98-9688-EFA56917A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74" y="2835367"/>
            <a:ext cx="4988231" cy="2424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E9F63A-BA78-43E1-80DA-CA6447B74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35367"/>
            <a:ext cx="4270011" cy="32364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64F45F-B233-4945-B102-3DC6D0031E90}"/>
              </a:ext>
            </a:extLst>
          </p:cNvPr>
          <p:cNvSpPr txBox="1"/>
          <p:nvPr/>
        </p:nvSpPr>
        <p:spPr>
          <a:xfrm>
            <a:off x="2406315" y="2078361"/>
            <a:ext cx="79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ADA6D6-0455-4D65-BC14-D7F664FBBC42}"/>
              </a:ext>
            </a:extLst>
          </p:cNvPr>
          <p:cNvSpPr txBox="1"/>
          <p:nvPr/>
        </p:nvSpPr>
        <p:spPr>
          <a:xfrm>
            <a:off x="7267344" y="2078361"/>
            <a:ext cx="192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Timing Constraints</a:t>
            </a:r>
          </a:p>
        </p:txBody>
      </p:sp>
    </p:spTree>
    <p:extLst>
      <p:ext uri="{BB962C8B-B14F-4D97-AF65-F5344CB8AC3E}">
        <p14:creationId xmlns:p14="http://schemas.microsoft.com/office/powerpoint/2010/main" val="293278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F42DD-212B-465F-9725-91D5FFDCB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Post-Synthesis Static Timing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E6094D-23C4-4C21-B37E-78CEF43F2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370" y="2248953"/>
            <a:ext cx="4522725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BBF2D-9D6C-401F-9051-E8642756A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907" y="2256460"/>
            <a:ext cx="4522725" cy="2910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E21DA-3968-4637-971D-B116F9B175B8}"/>
              </a:ext>
            </a:extLst>
          </p:cNvPr>
          <p:cNvSpPr txBox="1"/>
          <p:nvPr/>
        </p:nvSpPr>
        <p:spPr>
          <a:xfrm>
            <a:off x="2618071" y="1690688"/>
            <a:ext cx="82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Set-Up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DB430A-948F-4FC6-B870-EF97E828B5B5}"/>
              </a:ext>
            </a:extLst>
          </p:cNvPr>
          <p:cNvSpPr txBox="1"/>
          <p:nvPr/>
        </p:nvSpPr>
        <p:spPr>
          <a:xfrm>
            <a:off x="8341766" y="1690688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Hold</a:t>
            </a:r>
          </a:p>
        </p:txBody>
      </p:sp>
    </p:spTree>
    <p:extLst>
      <p:ext uri="{BB962C8B-B14F-4D97-AF65-F5344CB8AC3E}">
        <p14:creationId xmlns:p14="http://schemas.microsoft.com/office/powerpoint/2010/main" val="2611140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D8957A-D5E8-4A81-8227-C722551FD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91" y="2465295"/>
            <a:ext cx="10231417" cy="3088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B0DE7D-D723-49C1-94C8-3A1D82FF6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Physical Design Constraints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50B82-C7CC-492A-89E2-319217B4FA0F}"/>
              </a:ext>
            </a:extLst>
          </p:cNvPr>
          <p:cNvSpPr/>
          <p:nvPr/>
        </p:nvSpPr>
        <p:spPr>
          <a:xfrm>
            <a:off x="6912427" y="5174636"/>
            <a:ext cx="226233" cy="267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47C15-BAEA-4A31-876A-C008BFCA5622}"/>
              </a:ext>
            </a:extLst>
          </p:cNvPr>
          <p:cNvSpPr/>
          <p:nvPr/>
        </p:nvSpPr>
        <p:spPr>
          <a:xfrm>
            <a:off x="5413561" y="5174636"/>
            <a:ext cx="226233" cy="267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C597DF2-5750-4C5C-8F22-931C1DBF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77" y="3695352"/>
            <a:ext cx="5172245" cy="2577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31033-4AC6-4250-9AF7-97B3C1F6C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452" y="1690688"/>
            <a:ext cx="6269092" cy="1664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B0DE7D-D723-49C1-94C8-3A1D82FF6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Physical Design Power and Area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4F9D74-4B09-44B8-942A-5A62F81BA3A8}"/>
              </a:ext>
            </a:extLst>
          </p:cNvPr>
          <p:cNvSpPr/>
          <p:nvPr/>
        </p:nvSpPr>
        <p:spPr>
          <a:xfrm>
            <a:off x="7430461" y="3161872"/>
            <a:ext cx="799139" cy="267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E6440D-3116-4E8C-89C5-732E983C8B02}"/>
              </a:ext>
            </a:extLst>
          </p:cNvPr>
          <p:cNvSpPr/>
          <p:nvPr/>
        </p:nvSpPr>
        <p:spPr>
          <a:xfrm>
            <a:off x="4968174" y="4256955"/>
            <a:ext cx="364545" cy="147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C18253-FA65-47E6-A878-2289F0E0890A}"/>
              </a:ext>
            </a:extLst>
          </p:cNvPr>
          <p:cNvSpPr txBox="1"/>
          <p:nvPr/>
        </p:nvSpPr>
        <p:spPr>
          <a:xfrm>
            <a:off x="838200" y="4615002"/>
            <a:ext cx="1310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Report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92AD4-0B82-4181-BE5E-E72348E6E0B9}"/>
              </a:ext>
            </a:extLst>
          </p:cNvPr>
          <p:cNvSpPr txBox="1"/>
          <p:nvPr/>
        </p:nvSpPr>
        <p:spPr>
          <a:xfrm>
            <a:off x="759524" y="2415886"/>
            <a:ext cx="1468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Report</a:t>
            </a:r>
          </a:p>
        </p:txBody>
      </p:sp>
    </p:spTree>
    <p:extLst>
      <p:ext uri="{BB962C8B-B14F-4D97-AF65-F5344CB8AC3E}">
        <p14:creationId xmlns:p14="http://schemas.microsoft.com/office/powerpoint/2010/main" val="538207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26C3B-C6FB-4CC6-B75F-4E1F2527F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Physical Design Board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BEAE2442-3425-4569-8A7E-BC90BF544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61" y="1690688"/>
            <a:ext cx="4408143" cy="4351338"/>
          </a:xfr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36E0FB70-E3FB-41B5-8ADD-D865E750DB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" t="16803" b="8628"/>
          <a:stretch/>
        </p:blipFill>
        <p:spPr>
          <a:xfrm>
            <a:off x="5977467" y="2802467"/>
            <a:ext cx="5655731" cy="244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39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1316B-FE51-4DD4-B99A-915D96009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Design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14EC9-C25B-4A01-84B4-B503F83EA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16x16 Reference Block</a:t>
            </a:r>
          </a:p>
          <a:p>
            <a:r>
              <a:rPr lang="en-US" dirty="0"/>
              <a:t>31x31 Search Window</a:t>
            </a:r>
          </a:p>
          <a:p>
            <a:r>
              <a:rPr lang="en-US" dirty="0"/>
              <a:t>Grey-scale coded pixels</a:t>
            </a:r>
          </a:p>
          <a:p>
            <a:r>
              <a:rPr lang="en-US" dirty="0"/>
              <a:t>Clocks available : 260 MHz</a:t>
            </a:r>
          </a:p>
          <a:p>
            <a:r>
              <a:rPr lang="en-US" dirty="0"/>
              <a:t>32x28</a:t>
            </a:r>
            <a:r>
              <a:rPr lang="el-GR" dirty="0"/>
              <a:t> </a:t>
            </a:r>
            <a:r>
              <a:rPr lang="en-US"/>
              <a:t>nm </a:t>
            </a:r>
            <a:r>
              <a:rPr lang="en-US" dirty="0"/>
              <a:t>CMOS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EA595-12A7-461A-8A21-D46B5AC1A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314" y="1690689"/>
            <a:ext cx="4096771" cy="350578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C7E5E0-9C31-4CE1-8085-CFBDA49374F8}"/>
              </a:ext>
            </a:extLst>
          </p:cNvPr>
          <p:cNvCxnSpPr>
            <a:cxnSpLocks/>
          </p:cNvCxnSpPr>
          <p:nvPr/>
        </p:nvCxnSpPr>
        <p:spPr>
          <a:xfrm flipH="1" flipV="1">
            <a:off x="7076663" y="1789236"/>
            <a:ext cx="934276" cy="7833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554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543B4-1E61-4B70-9AD3-988CB738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Physical Design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DF6AB-BD50-48F8-B9E6-85A15FAAE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07" y="2030931"/>
            <a:ext cx="2001403" cy="4528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DF4DEC-2621-4CAB-AD17-6E67382DB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954" y="2030931"/>
            <a:ext cx="5686846" cy="3816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5C6578-E622-4EC3-AA10-7FE21A84FF23}"/>
              </a:ext>
            </a:extLst>
          </p:cNvPr>
          <p:cNvSpPr txBox="1"/>
          <p:nvPr/>
        </p:nvSpPr>
        <p:spPr>
          <a:xfrm>
            <a:off x="1973178" y="1661599"/>
            <a:ext cx="135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RC </a:t>
            </a:r>
            <a:r>
              <a:rPr lang="en-US" dirty="0" err="1"/>
              <a:t>Parasitics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EA4DF-FD7B-401A-AB9E-D56A90B5326C}"/>
              </a:ext>
            </a:extLst>
          </p:cNvPr>
          <p:cNvSpPr txBox="1"/>
          <p:nvPr/>
        </p:nvSpPr>
        <p:spPr>
          <a:xfrm>
            <a:off x="7688934" y="1638990"/>
            <a:ext cx="79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Netlist</a:t>
            </a:r>
          </a:p>
        </p:txBody>
      </p:sp>
    </p:spTree>
    <p:extLst>
      <p:ext uri="{BB962C8B-B14F-4D97-AF65-F5344CB8AC3E}">
        <p14:creationId xmlns:p14="http://schemas.microsoft.com/office/powerpoint/2010/main" val="1434673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D259-1E18-4978-8302-06B3538A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Post Layout Timing Analysis &amp; Sign-Off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53F7BA-F55F-4EFD-8F55-074B712F6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5885" y="2743447"/>
            <a:ext cx="4896247" cy="2891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27805E-3169-47EA-B637-F3C11D08B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68" y="2743447"/>
            <a:ext cx="4802717" cy="2958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AD7F63-40B5-4884-B7E0-E6D1BDB0933B}"/>
              </a:ext>
            </a:extLst>
          </p:cNvPr>
          <p:cNvSpPr txBox="1"/>
          <p:nvPr/>
        </p:nvSpPr>
        <p:spPr>
          <a:xfrm>
            <a:off x="2697269" y="2233062"/>
            <a:ext cx="1507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Timing Report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9B4406-DAB5-4823-8E73-263149CB1D47}"/>
              </a:ext>
            </a:extLst>
          </p:cNvPr>
          <p:cNvSpPr txBox="1"/>
          <p:nvPr/>
        </p:nvSpPr>
        <p:spPr>
          <a:xfrm>
            <a:off x="8305431" y="2233062"/>
            <a:ext cx="118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DRC Check</a:t>
            </a:r>
          </a:p>
        </p:txBody>
      </p:sp>
    </p:spTree>
    <p:extLst>
      <p:ext uri="{BB962C8B-B14F-4D97-AF65-F5344CB8AC3E}">
        <p14:creationId xmlns:p14="http://schemas.microsoft.com/office/powerpoint/2010/main" val="2356939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3D61-CAD1-475F-BAA9-C10CC3911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Element (PE)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46562C-88E8-46AC-A7E1-28F78EF00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250" y="1357313"/>
            <a:ext cx="3829050" cy="3137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0BE6A4-586E-429E-9010-0776A4129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707009"/>
            <a:ext cx="11239500" cy="17684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E7F630-FF31-4D77-8460-E8CBFCD68A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"/>
          <a:stretch/>
        </p:blipFill>
        <p:spPr>
          <a:xfrm>
            <a:off x="5438775" y="1357312"/>
            <a:ext cx="6210300" cy="313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8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3D61-CAD1-475F-BAA9-C10CC3911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Element (PE) Bug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75DFB3-7EC8-4AD9-9C49-AA453ADA0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4550" y="1690688"/>
            <a:ext cx="5704051" cy="2316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799121-A43C-42F3-886A-626EDF61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74" y="4707612"/>
            <a:ext cx="11236652" cy="17852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46E065-0B35-4A5A-80FC-A5C0225E5A8C}"/>
              </a:ext>
            </a:extLst>
          </p:cNvPr>
          <p:cNvSpPr/>
          <p:nvPr/>
        </p:nvSpPr>
        <p:spPr>
          <a:xfrm>
            <a:off x="5924550" y="2061230"/>
            <a:ext cx="3514725" cy="114933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03A98-E723-4C84-BB6D-662AD2495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75527"/>
            <a:ext cx="2891982" cy="12325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2F21BF-F995-45D1-86EC-B0ECEFFC6613}"/>
              </a:ext>
            </a:extLst>
          </p:cNvPr>
          <p:cNvSpPr/>
          <p:nvPr/>
        </p:nvSpPr>
        <p:spPr>
          <a:xfrm>
            <a:off x="746279" y="2061230"/>
            <a:ext cx="3514725" cy="12468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DCE077-FF7B-4C6F-AE28-9882DD4F0D9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261004" y="2635895"/>
            <a:ext cx="1663546" cy="48751"/>
          </a:xfrm>
          <a:prstGeom prst="straightConnector1">
            <a:avLst/>
          </a:prstGeom>
          <a:ln w="158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85AD92C0-733E-473A-96DC-D4DE4BCBF8DF}"/>
              </a:ext>
            </a:extLst>
          </p:cNvPr>
          <p:cNvSpPr/>
          <p:nvPr/>
        </p:nvSpPr>
        <p:spPr>
          <a:xfrm>
            <a:off x="314960" y="4335754"/>
            <a:ext cx="12009120" cy="2522246"/>
          </a:xfrm>
          <a:prstGeom prst="mathMultiply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26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3D61-CAD1-475F-BAA9-C10CC3911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Element Total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PEtotal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951F53-9714-445F-BF3E-98F3D0805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25" y="1656821"/>
            <a:ext cx="5822077" cy="34570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77BE09-42D5-4878-A634-63ACDDCB78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30"/>
          <a:stretch/>
        </p:blipFill>
        <p:spPr>
          <a:xfrm>
            <a:off x="1200073" y="5201178"/>
            <a:ext cx="9791854" cy="1455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77122C-D9C6-40C6-B5A6-9D03B37D1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403" y="1656822"/>
            <a:ext cx="3596420" cy="345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0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3D61-CAD1-475F-BAA9-C10CC3911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Comparator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893518-E485-4326-99C9-59B8CE3C1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900271"/>
            <a:ext cx="10515600" cy="18024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2CEE28-76A6-4F8F-92A5-E1BA6B4B4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0" y="1341521"/>
            <a:ext cx="5143500" cy="3492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9F0B0F-9549-409E-979E-4FC5D9581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" y="195074"/>
            <a:ext cx="3952875" cy="2400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57A3AB-7171-4710-8187-A9F90FF44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" y="2629319"/>
            <a:ext cx="3297542" cy="220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88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3D61-CAD1-475F-BAA9-C10CC3911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87031E-C796-427E-83B8-F890F388D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725258"/>
            <a:ext cx="10515600" cy="1942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3C026-3CFD-4C03-9D44-E4E201BD6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537" y="1409700"/>
            <a:ext cx="6541688" cy="2866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5B45EF-EEE7-42C0-B32B-92AD4DEF6F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0"/>
          <a:stretch/>
        </p:blipFill>
        <p:spPr>
          <a:xfrm>
            <a:off x="0" y="617469"/>
            <a:ext cx="4943475" cy="23411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16B91C-B874-4FAB-A363-F76059436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55902"/>
            <a:ext cx="2524125" cy="147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63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40500-64E9-4210-904D-7F0AE36EA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 Module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48BAA61-1A97-42FC-A8A0-29E9AFE7E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066" y="1357651"/>
            <a:ext cx="6269505" cy="24249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EF7946B-7B5E-4DF8-9493-A506E5FB7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066" y="3978782"/>
            <a:ext cx="4859511" cy="27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63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40500-64E9-4210-904D-7F0AE36E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14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Top Module (cont.)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7B1302E-EF33-4A6D-A0AD-8D5044584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2"/>
          <a:stretch/>
        </p:blipFill>
        <p:spPr>
          <a:xfrm>
            <a:off x="6613134" y="1466964"/>
            <a:ext cx="4464670" cy="38070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8FE74F2-809E-45AA-BC92-A77EE919D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012" y="1480117"/>
            <a:ext cx="141772" cy="1165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790EF8-741B-4436-8EE5-8903129EA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406" y="2444209"/>
            <a:ext cx="140220" cy="11583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BAC6EF3-0D1E-44A4-A3DC-654128A1D825}"/>
              </a:ext>
            </a:extLst>
          </p:cNvPr>
          <p:cNvSpPr/>
          <p:nvPr/>
        </p:nvSpPr>
        <p:spPr>
          <a:xfrm>
            <a:off x="7766059" y="2444209"/>
            <a:ext cx="2310722" cy="1956912"/>
          </a:xfrm>
          <a:prstGeom prst="rect">
            <a:avLst/>
          </a:prstGeom>
          <a:noFill/>
          <a:ln w="50800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4E766F7-C129-4E61-9295-359D930C0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51" y="4136092"/>
            <a:ext cx="4771159" cy="22250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5D9863-F509-4885-BB22-573400C9B3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51" y="866274"/>
            <a:ext cx="3883207" cy="294712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1C4495-56C8-42EB-BFCC-ADA24E8567F1}"/>
              </a:ext>
            </a:extLst>
          </p:cNvPr>
          <p:cNvCxnSpPr>
            <a:cxnSpLocks/>
          </p:cNvCxnSpPr>
          <p:nvPr/>
        </p:nvCxnSpPr>
        <p:spPr>
          <a:xfrm flipH="1" flipV="1">
            <a:off x="6774784" y="1576945"/>
            <a:ext cx="1015596" cy="86720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504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1380</TotalTime>
  <Words>124</Words>
  <Application>Microsoft Office PowerPoint</Application>
  <PresentationFormat>Widescreen</PresentationFormat>
  <Paragraphs>41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Advanced Digital Design Motion Estimator</vt:lpstr>
      <vt:lpstr>Design Specifications</vt:lpstr>
      <vt:lpstr>Processing Element (PE)</vt:lpstr>
      <vt:lpstr>Processing Element (PE) Bug</vt:lpstr>
      <vt:lpstr>Processing Element Total (PEtotal)</vt:lpstr>
      <vt:lpstr>Comparator</vt:lpstr>
      <vt:lpstr>Controller</vt:lpstr>
      <vt:lpstr>Top Module</vt:lpstr>
      <vt:lpstr>Top Module (cont.)</vt:lpstr>
      <vt:lpstr>Top Module (cont.)</vt:lpstr>
      <vt:lpstr>Top Module (cont.)</vt:lpstr>
      <vt:lpstr>Top Module (cont.)</vt:lpstr>
      <vt:lpstr>Synthesis Constraints</vt:lpstr>
      <vt:lpstr>Synthesis Power and Area</vt:lpstr>
      <vt:lpstr>Synthesis Netlist and Timing Constraints</vt:lpstr>
      <vt:lpstr>Post-Synthesis Static Timing Analysis</vt:lpstr>
      <vt:lpstr>Physical Design Constraints</vt:lpstr>
      <vt:lpstr>Physical Design Power and Area</vt:lpstr>
      <vt:lpstr>Physical Design Board</vt:lpstr>
      <vt:lpstr>Physical Design Output</vt:lpstr>
      <vt:lpstr>Post Layout Timing Analysis &amp; Sign-Off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Digital Design Motion Estimator</dc:title>
  <dc:creator>Amir Modan</dc:creator>
  <cp:lastModifiedBy>Amir Modan</cp:lastModifiedBy>
  <cp:revision>8</cp:revision>
  <dcterms:created xsi:type="dcterms:W3CDTF">2020-11-03T21:34:29Z</dcterms:created>
  <dcterms:modified xsi:type="dcterms:W3CDTF">2020-12-21T05:47:28Z</dcterms:modified>
</cp:coreProperties>
</file>